
<file path=[Content_Types].xml><?xml version="1.0" encoding="utf-8"?>
<Types xmlns="http://schemas.openxmlformats.org/package/2006/content-types">
  <Default Extension="avi" ContentType="video/x-msvideo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77" r:id="rId9"/>
    <p:sldId id="278" r:id="rId10"/>
    <p:sldId id="280" r:id="rId11"/>
    <p:sldId id="271" r:id="rId12"/>
    <p:sldId id="279" r:id="rId13"/>
    <p:sldId id="276" r:id="rId14"/>
    <p:sldId id="275" r:id="rId15"/>
    <p:sldId id="266" r:id="rId16"/>
    <p:sldId id="267" r:id="rId17"/>
    <p:sldId id="268" r:id="rId18"/>
    <p:sldId id="262" r:id="rId19"/>
    <p:sldId id="269" r:id="rId20"/>
    <p:sldId id="265" r:id="rId21"/>
    <p:sldId id="270" r:id="rId22"/>
    <p:sldId id="261" r:id="rId23"/>
    <p:sldId id="27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6560D3-B97B-49E3-86C6-D2027C3180F9}" v="50" dt="2020-01-22T16:08:14.1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80" autoAdjust="0"/>
    <p:restoredTop sz="95498" autoAdjust="0"/>
  </p:normalViewPr>
  <p:slideViewPr>
    <p:cSldViewPr snapToGrid="0">
      <p:cViewPr varScale="1">
        <p:scale>
          <a:sx n="91" d="100"/>
          <a:sy n="91" d="100"/>
        </p:scale>
        <p:origin x="50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ster Reznikov" userId="27b321e72e248418" providerId="LiveId" clId="{8050FA59-A269-44F2-8B1C-A40EF2E636F7}"/>
    <pc:docChg chg="custSel addSld delSld modSld sldOrd">
      <pc:chgData name="Ester Reznikov" userId="27b321e72e248418" providerId="LiveId" clId="{8050FA59-A269-44F2-8B1C-A40EF2E636F7}" dt="2020-01-20T12:02:39.076" v="270" actId="20577"/>
      <pc:docMkLst>
        <pc:docMk/>
      </pc:docMkLst>
      <pc:sldChg chg="ord">
        <pc:chgData name="Ester Reznikov" userId="27b321e72e248418" providerId="LiveId" clId="{8050FA59-A269-44F2-8B1C-A40EF2E636F7}" dt="2020-01-20T11:53:03.989" v="149"/>
        <pc:sldMkLst>
          <pc:docMk/>
          <pc:sldMk cId="286003128" sldId="257"/>
        </pc:sldMkLst>
      </pc:sldChg>
      <pc:sldChg chg="addSp delSp modSp modAnim">
        <pc:chgData name="Ester Reznikov" userId="27b321e72e248418" providerId="LiveId" clId="{8050FA59-A269-44F2-8B1C-A40EF2E636F7}" dt="2020-01-20T11:28:21.484" v="147" actId="14100"/>
        <pc:sldMkLst>
          <pc:docMk/>
          <pc:sldMk cId="2033186778" sldId="264"/>
        </pc:sldMkLst>
        <pc:spChg chg="del">
          <ac:chgData name="Ester Reznikov" userId="27b321e72e248418" providerId="LiveId" clId="{8050FA59-A269-44F2-8B1C-A40EF2E636F7}" dt="2020-01-20T10:59:29.016" v="0" actId="478"/>
          <ac:spMkLst>
            <pc:docMk/>
            <pc:sldMk cId="2033186778" sldId="264"/>
            <ac:spMk id="2" creationId="{DE27E2F1-4D0A-4B4B-9030-3504F410767F}"/>
          </ac:spMkLst>
        </pc:spChg>
        <pc:spChg chg="del">
          <ac:chgData name="Ester Reznikov" userId="27b321e72e248418" providerId="LiveId" clId="{8050FA59-A269-44F2-8B1C-A40EF2E636F7}" dt="2020-01-20T10:59:30.791" v="1" actId="478"/>
          <ac:spMkLst>
            <pc:docMk/>
            <pc:sldMk cId="2033186778" sldId="264"/>
            <ac:spMk id="3" creationId="{71919F0F-1743-48E6-BE46-5708644BBB9C}"/>
          </ac:spMkLst>
        </pc:spChg>
        <pc:picChg chg="add mod">
          <ac:chgData name="Ester Reznikov" userId="27b321e72e248418" providerId="LiveId" clId="{8050FA59-A269-44F2-8B1C-A40EF2E636F7}" dt="2020-01-20T11:04:59.504" v="13" actId="14100"/>
          <ac:picMkLst>
            <pc:docMk/>
            <pc:sldMk cId="2033186778" sldId="264"/>
            <ac:picMk id="5" creationId="{DB622729-B2A9-451D-9EF2-5EDA04529515}"/>
          </ac:picMkLst>
        </pc:picChg>
        <pc:picChg chg="add mod">
          <ac:chgData name="Ester Reznikov" userId="27b321e72e248418" providerId="LiveId" clId="{8050FA59-A269-44F2-8B1C-A40EF2E636F7}" dt="2020-01-20T11:07:46.120" v="42" actId="1076"/>
          <ac:picMkLst>
            <pc:docMk/>
            <pc:sldMk cId="2033186778" sldId="264"/>
            <ac:picMk id="7" creationId="{450AEB6E-7068-4BBD-B0CA-F5ED07C6AE5E}"/>
          </ac:picMkLst>
        </pc:picChg>
        <pc:picChg chg="add mod">
          <ac:chgData name="Ester Reznikov" userId="27b321e72e248418" providerId="LiveId" clId="{8050FA59-A269-44F2-8B1C-A40EF2E636F7}" dt="2020-01-20T11:07:48.265" v="43" actId="1076"/>
          <ac:picMkLst>
            <pc:docMk/>
            <pc:sldMk cId="2033186778" sldId="264"/>
            <ac:picMk id="9" creationId="{DA1A8BF9-CFDD-481F-996D-CE84491BEFFF}"/>
          </ac:picMkLst>
        </pc:picChg>
        <pc:picChg chg="add mod">
          <ac:chgData name="Ester Reznikov" userId="27b321e72e248418" providerId="LiveId" clId="{8050FA59-A269-44F2-8B1C-A40EF2E636F7}" dt="2020-01-20T11:07:51.457" v="44" actId="1076"/>
          <ac:picMkLst>
            <pc:docMk/>
            <pc:sldMk cId="2033186778" sldId="264"/>
            <ac:picMk id="11" creationId="{AC4DC556-E9D8-4E88-8D36-3284047A1B85}"/>
          </ac:picMkLst>
        </pc:picChg>
        <pc:picChg chg="add mod">
          <ac:chgData name="Ester Reznikov" userId="27b321e72e248418" providerId="LiveId" clId="{8050FA59-A269-44F2-8B1C-A40EF2E636F7}" dt="2020-01-20T11:07:36.351" v="40" actId="1076"/>
          <ac:picMkLst>
            <pc:docMk/>
            <pc:sldMk cId="2033186778" sldId="264"/>
            <ac:picMk id="13" creationId="{D180607B-B7C5-478B-AE54-DB4AD1C2C0EA}"/>
          </ac:picMkLst>
        </pc:picChg>
        <pc:picChg chg="add mod">
          <ac:chgData name="Ester Reznikov" userId="27b321e72e248418" providerId="LiveId" clId="{8050FA59-A269-44F2-8B1C-A40EF2E636F7}" dt="2020-01-20T11:07:52.677" v="45" actId="1076"/>
          <ac:picMkLst>
            <pc:docMk/>
            <pc:sldMk cId="2033186778" sldId="264"/>
            <ac:picMk id="15" creationId="{86858210-0755-42CC-BB57-FE2890CC1C3F}"/>
          </ac:picMkLst>
        </pc:picChg>
        <pc:cxnChg chg="add mod">
          <ac:chgData name="Ester Reznikov" userId="27b321e72e248418" providerId="LiveId" clId="{8050FA59-A269-44F2-8B1C-A40EF2E636F7}" dt="2020-01-20T11:28:04.010" v="146" actId="1076"/>
          <ac:cxnSpMkLst>
            <pc:docMk/>
            <pc:sldMk cId="2033186778" sldId="264"/>
            <ac:cxnSpMk id="17" creationId="{A5A977AC-EF41-44B5-82B7-80A0398BDFE4}"/>
          </ac:cxnSpMkLst>
        </pc:cxnChg>
        <pc:cxnChg chg="add mod">
          <ac:chgData name="Ester Reznikov" userId="27b321e72e248418" providerId="LiveId" clId="{8050FA59-A269-44F2-8B1C-A40EF2E636F7}" dt="2020-01-20T11:11:51.222" v="74" actId="14100"/>
          <ac:cxnSpMkLst>
            <pc:docMk/>
            <pc:sldMk cId="2033186778" sldId="264"/>
            <ac:cxnSpMk id="19" creationId="{8FCE28AB-586A-44E4-8864-E2707D377E7F}"/>
          </ac:cxnSpMkLst>
        </pc:cxnChg>
        <pc:cxnChg chg="add mod">
          <ac:chgData name="Ester Reznikov" userId="27b321e72e248418" providerId="LiveId" clId="{8050FA59-A269-44F2-8B1C-A40EF2E636F7}" dt="2020-01-20T11:27:54.788" v="143" actId="14100"/>
          <ac:cxnSpMkLst>
            <pc:docMk/>
            <pc:sldMk cId="2033186778" sldId="264"/>
            <ac:cxnSpMk id="22" creationId="{996CE1CD-5274-4BF3-A0B6-D166399083A7}"/>
          </ac:cxnSpMkLst>
        </pc:cxnChg>
        <pc:cxnChg chg="add mod">
          <ac:chgData name="Ester Reznikov" userId="27b321e72e248418" providerId="LiveId" clId="{8050FA59-A269-44F2-8B1C-A40EF2E636F7}" dt="2020-01-20T11:28:01.653" v="145" actId="14100"/>
          <ac:cxnSpMkLst>
            <pc:docMk/>
            <pc:sldMk cId="2033186778" sldId="264"/>
            <ac:cxnSpMk id="25" creationId="{66BF47F7-A6A0-49EF-B65C-ABB362300B10}"/>
          </ac:cxnSpMkLst>
        </pc:cxnChg>
        <pc:cxnChg chg="add mod">
          <ac:chgData name="Ester Reznikov" userId="27b321e72e248418" providerId="LiveId" clId="{8050FA59-A269-44F2-8B1C-A40EF2E636F7}" dt="2020-01-20T11:11:31.467" v="68" actId="14100"/>
          <ac:cxnSpMkLst>
            <pc:docMk/>
            <pc:sldMk cId="2033186778" sldId="264"/>
            <ac:cxnSpMk id="29" creationId="{AAE2428C-2CF0-48FF-BA32-7B6C30ABB11B}"/>
          </ac:cxnSpMkLst>
        </pc:cxnChg>
        <pc:cxnChg chg="add mod">
          <ac:chgData name="Ester Reznikov" userId="27b321e72e248418" providerId="LiveId" clId="{8050FA59-A269-44F2-8B1C-A40EF2E636F7}" dt="2020-01-20T11:27:57.377" v="144" actId="1076"/>
          <ac:cxnSpMkLst>
            <pc:docMk/>
            <pc:sldMk cId="2033186778" sldId="264"/>
            <ac:cxnSpMk id="34" creationId="{B2F331E1-2E32-46FB-9EAC-DAE8625467A4}"/>
          </ac:cxnSpMkLst>
        </pc:cxnChg>
        <pc:cxnChg chg="add del mod">
          <ac:chgData name="Ester Reznikov" userId="27b321e72e248418" providerId="LiveId" clId="{8050FA59-A269-44F2-8B1C-A40EF2E636F7}" dt="2020-01-20T11:17:41.964" v="94" actId="11529"/>
          <ac:cxnSpMkLst>
            <pc:docMk/>
            <pc:sldMk cId="2033186778" sldId="264"/>
            <ac:cxnSpMk id="40" creationId="{D5F76357-8FE0-44C2-899A-6CDB63FCE0B7}"/>
          </ac:cxnSpMkLst>
        </pc:cxnChg>
        <pc:cxnChg chg="add mod">
          <ac:chgData name="Ester Reznikov" userId="27b321e72e248418" providerId="LiveId" clId="{8050FA59-A269-44F2-8B1C-A40EF2E636F7}" dt="2020-01-20T11:17:55.405" v="98" actId="14100"/>
          <ac:cxnSpMkLst>
            <pc:docMk/>
            <pc:sldMk cId="2033186778" sldId="264"/>
            <ac:cxnSpMk id="41" creationId="{D3A4DF07-61CF-4BA6-9749-A69EB8819D1C}"/>
          </ac:cxnSpMkLst>
        </pc:cxnChg>
        <pc:cxnChg chg="add mod">
          <ac:chgData name="Ester Reznikov" userId="27b321e72e248418" providerId="LiveId" clId="{8050FA59-A269-44F2-8B1C-A40EF2E636F7}" dt="2020-01-20T11:28:21.484" v="147" actId="14100"/>
          <ac:cxnSpMkLst>
            <pc:docMk/>
            <pc:sldMk cId="2033186778" sldId="264"/>
            <ac:cxnSpMk id="44" creationId="{F0EA5A37-EEF4-4F99-881E-420FF28A321E}"/>
          </ac:cxnSpMkLst>
        </pc:cxnChg>
        <pc:cxnChg chg="add mod">
          <ac:chgData name="Ester Reznikov" userId="27b321e72e248418" providerId="LiveId" clId="{8050FA59-A269-44F2-8B1C-A40EF2E636F7}" dt="2020-01-20T11:19:01.676" v="109" actId="14100"/>
          <ac:cxnSpMkLst>
            <pc:docMk/>
            <pc:sldMk cId="2033186778" sldId="264"/>
            <ac:cxnSpMk id="48" creationId="{61ADFCB8-4AD6-4983-9FE2-00B8AAC80F11}"/>
          </ac:cxnSpMkLst>
        </pc:cxnChg>
      </pc:sldChg>
      <pc:sldChg chg="addSp delSp modSp">
        <pc:chgData name="Ester Reznikov" userId="27b321e72e248418" providerId="LiveId" clId="{8050FA59-A269-44F2-8B1C-A40EF2E636F7}" dt="2020-01-20T11:53:31.652" v="155" actId="1076"/>
        <pc:sldMkLst>
          <pc:docMk/>
          <pc:sldMk cId="3480102476" sldId="270"/>
        </pc:sldMkLst>
        <pc:spChg chg="del">
          <ac:chgData name="Ester Reznikov" userId="27b321e72e248418" providerId="LiveId" clId="{8050FA59-A269-44F2-8B1C-A40EF2E636F7}" dt="2020-01-20T11:53:26.418" v="150" actId="931"/>
          <ac:spMkLst>
            <pc:docMk/>
            <pc:sldMk cId="3480102476" sldId="270"/>
            <ac:spMk id="3" creationId="{AE261B04-0AA0-4C85-83C1-BD8129098393}"/>
          </ac:spMkLst>
        </pc:spChg>
        <pc:picChg chg="add mod">
          <ac:chgData name="Ester Reznikov" userId="27b321e72e248418" providerId="LiveId" clId="{8050FA59-A269-44F2-8B1C-A40EF2E636F7}" dt="2020-01-20T11:53:31.652" v="155" actId="1076"/>
          <ac:picMkLst>
            <pc:docMk/>
            <pc:sldMk cId="3480102476" sldId="270"/>
            <ac:picMk id="5" creationId="{5EB9768C-1B24-409F-97E7-F014A6535118}"/>
          </ac:picMkLst>
        </pc:picChg>
      </pc:sldChg>
      <pc:sldChg chg="addSp delSp modSp">
        <pc:chgData name="Ester Reznikov" userId="27b321e72e248418" providerId="LiveId" clId="{8050FA59-A269-44F2-8B1C-A40EF2E636F7}" dt="2020-01-20T11:56:03.826" v="177" actId="1076"/>
        <pc:sldMkLst>
          <pc:docMk/>
          <pc:sldMk cId="3502975802" sldId="271"/>
        </pc:sldMkLst>
        <pc:spChg chg="mod">
          <ac:chgData name="Ester Reznikov" userId="27b321e72e248418" providerId="LiveId" clId="{8050FA59-A269-44F2-8B1C-A40EF2E636F7}" dt="2020-01-20T11:56:03.826" v="177" actId="1076"/>
          <ac:spMkLst>
            <pc:docMk/>
            <pc:sldMk cId="3502975802" sldId="271"/>
            <ac:spMk id="2" creationId="{2EFBDAF3-FE47-4318-92E5-06A9C7D84C89}"/>
          </ac:spMkLst>
        </pc:spChg>
        <pc:spChg chg="del">
          <ac:chgData name="Ester Reznikov" userId="27b321e72e248418" providerId="LiveId" clId="{8050FA59-A269-44F2-8B1C-A40EF2E636F7}" dt="2020-01-20T11:55:26.438" v="165"/>
          <ac:spMkLst>
            <pc:docMk/>
            <pc:sldMk cId="3502975802" sldId="271"/>
            <ac:spMk id="3" creationId="{ADD59CF1-3F3C-4728-8248-81089C71A99F}"/>
          </ac:spMkLst>
        </pc:spChg>
        <pc:picChg chg="add mod">
          <ac:chgData name="Ester Reznikov" userId="27b321e72e248418" providerId="LiveId" clId="{8050FA59-A269-44F2-8B1C-A40EF2E636F7}" dt="2020-01-20T11:55:51.868" v="176" actId="1076"/>
          <ac:picMkLst>
            <pc:docMk/>
            <pc:sldMk cId="3502975802" sldId="271"/>
            <ac:picMk id="5" creationId="{961E5219-CC89-4B9E-9E67-E9C319D2A330}"/>
          </ac:picMkLst>
        </pc:picChg>
      </pc:sldChg>
      <pc:sldChg chg="del">
        <pc:chgData name="Ester Reznikov" userId="27b321e72e248418" providerId="LiveId" clId="{8050FA59-A269-44F2-8B1C-A40EF2E636F7}" dt="2020-01-20T12:02:19.459" v="256" actId="47"/>
        <pc:sldMkLst>
          <pc:docMk/>
          <pc:sldMk cId="152702810" sldId="272"/>
        </pc:sldMkLst>
      </pc:sldChg>
      <pc:sldChg chg="addSp delSp modSp add">
        <pc:chgData name="Ester Reznikov" userId="27b321e72e248418" providerId="LiveId" clId="{8050FA59-A269-44F2-8B1C-A40EF2E636F7}" dt="2020-01-20T12:01:48.072" v="255" actId="1076"/>
        <pc:sldMkLst>
          <pc:docMk/>
          <pc:sldMk cId="3352748892" sldId="274"/>
        </pc:sldMkLst>
        <pc:spChg chg="mod">
          <ac:chgData name="Ester Reznikov" userId="27b321e72e248418" providerId="LiveId" clId="{8050FA59-A269-44F2-8B1C-A40EF2E636F7}" dt="2020-01-20T11:58:56.065" v="229" actId="1076"/>
          <ac:spMkLst>
            <pc:docMk/>
            <pc:sldMk cId="3352748892" sldId="274"/>
            <ac:spMk id="2" creationId="{FBBB8039-33D0-41D8-9B2A-60B492BFE76E}"/>
          </ac:spMkLst>
        </pc:spChg>
        <pc:spChg chg="del">
          <ac:chgData name="Ester Reznikov" userId="27b321e72e248418" providerId="LiveId" clId="{8050FA59-A269-44F2-8B1C-A40EF2E636F7}" dt="2020-01-20T11:58:34.031" v="209"/>
          <ac:spMkLst>
            <pc:docMk/>
            <pc:sldMk cId="3352748892" sldId="274"/>
            <ac:spMk id="3" creationId="{CD2CF716-19DA-410F-8170-722262ED0C9D}"/>
          </ac:spMkLst>
        </pc:spChg>
        <pc:spChg chg="add del mod">
          <ac:chgData name="Ester Reznikov" userId="27b321e72e248418" providerId="LiveId" clId="{8050FA59-A269-44F2-8B1C-A40EF2E636F7}" dt="2020-01-20T12:01:44.259" v="251"/>
          <ac:spMkLst>
            <pc:docMk/>
            <pc:sldMk cId="3352748892" sldId="274"/>
            <ac:spMk id="7" creationId="{6ED29479-83E5-4D5F-A6C6-AC5CD1CC0AA8}"/>
          </ac:spMkLst>
        </pc:spChg>
        <pc:picChg chg="add del mod">
          <ac:chgData name="Ester Reznikov" userId="27b321e72e248418" providerId="LiveId" clId="{8050FA59-A269-44F2-8B1C-A40EF2E636F7}" dt="2020-01-20T12:01:30.548" v="250" actId="478"/>
          <ac:picMkLst>
            <pc:docMk/>
            <pc:sldMk cId="3352748892" sldId="274"/>
            <ac:picMk id="5" creationId="{E6616F87-D19D-464E-8970-485EC97DAD39}"/>
          </ac:picMkLst>
        </pc:picChg>
        <pc:picChg chg="add mod">
          <ac:chgData name="Ester Reznikov" userId="27b321e72e248418" providerId="LiveId" clId="{8050FA59-A269-44F2-8B1C-A40EF2E636F7}" dt="2020-01-20T12:01:48.072" v="255" actId="1076"/>
          <ac:picMkLst>
            <pc:docMk/>
            <pc:sldMk cId="3352748892" sldId="274"/>
            <ac:picMk id="9" creationId="{A75536F4-DC54-48E3-9365-926D595B6662}"/>
          </ac:picMkLst>
        </pc:picChg>
      </pc:sldChg>
      <pc:sldChg chg="addSp delSp modSp add">
        <pc:chgData name="Ester Reznikov" userId="27b321e72e248418" providerId="LiveId" clId="{8050FA59-A269-44F2-8B1C-A40EF2E636F7}" dt="2020-01-20T12:00:22.401" v="247" actId="1076"/>
        <pc:sldMkLst>
          <pc:docMk/>
          <pc:sldMk cId="2779897052" sldId="275"/>
        </pc:sldMkLst>
        <pc:spChg chg="mod">
          <ac:chgData name="Ester Reznikov" userId="27b321e72e248418" providerId="LiveId" clId="{8050FA59-A269-44F2-8B1C-A40EF2E636F7}" dt="2020-01-20T12:00:22.401" v="247" actId="1076"/>
          <ac:spMkLst>
            <pc:docMk/>
            <pc:sldMk cId="2779897052" sldId="275"/>
            <ac:spMk id="2" creationId="{D179A06D-A5EC-4A15-A5EE-80A2DE4615B5}"/>
          </ac:spMkLst>
        </pc:spChg>
        <pc:spChg chg="del">
          <ac:chgData name="Ester Reznikov" userId="27b321e72e248418" providerId="LiveId" clId="{8050FA59-A269-44F2-8B1C-A40EF2E636F7}" dt="2020-01-20T12:00:12.315" v="242"/>
          <ac:spMkLst>
            <pc:docMk/>
            <pc:sldMk cId="2779897052" sldId="275"/>
            <ac:spMk id="3" creationId="{083F3BEA-B35D-49CF-B3A6-C135FF36C003}"/>
          </ac:spMkLst>
        </pc:spChg>
        <pc:picChg chg="add mod">
          <ac:chgData name="Ester Reznikov" userId="27b321e72e248418" providerId="LiveId" clId="{8050FA59-A269-44F2-8B1C-A40EF2E636F7}" dt="2020-01-20T12:00:17.759" v="246" actId="14100"/>
          <ac:picMkLst>
            <pc:docMk/>
            <pc:sldMk cId="2779897052" sldId="275"/>
            <ac:picMk id="5" creationId="{42948C5A-E395-42E0-BD5E-542962ADB876}"/>
          </ac:picMkLst>
        </pc:picChg>
      </pc:sldChg>
      <pc:sldChg chg="addSp delSp modSp add ord">
        <pc:chgData name="Ester Reznikov" userId="27b321e72e248418" providerId="LiveId" clId="{8050FA59-A269-44F2-8B1C-A40EF2E636F7}" dt="2020-01-20T12:00:40.905" v="249"/>
        <pc:sldMkLst>
          <pc:docMk/>
          <pc:sldMk cId="1277404517" sldId="276"/>
        </pc:sldMkLst>
        <pc:spChg chg="mod">
          <ac:chgData name="Ester Reznikov" userId="27b321e72e248418" providerId="LiveId" clId="{8050FA59-A269-44F2-8B1C-A40EF2E636F7}" dt="2020-01-20T11:57:33.523" v="203" actId="1076"/>
          <ac:spMkLst>
            <pc:docMk/>
            <pc:sldMk cId="1277404517" sldId="276"/>
            <ac:spMk id="2" creationId="{CB83F383-6DFB-4CBB-85C9-6C367E3A3DC2}"/>
          </ac:spMkLst>
        </pc:spChg>
        <pc:spChg chg="del">
          <ac:chgData name="Ester Reznikov" userId="27b321e72e248418" providerId="LiveId" clId="{8050FA59-A269-44F2-8B1C-A40EF2E636F7}" dt="2020-01-20T11:57:24.231" v="198"/>
          <ac:spMkLst>
            <pc:docMk/>
            <pc:sldMk cId="1277404517" sldId="276"/>
            <ac:spMk id="3" creationId="{EB6A8897-66B3-47A1-B671-106D0F0B3A1C}"/>
          </ac:spMkLst>
        </pc:spChg>
        <pc:picChg chg="add mod">
          <ac:chgData name="Ester Reznikov" userId="27b321e72e248418" providerId="LiveId" clId="{8050FA59-A269-44F2-8B1C-A40EF2E636F7}" dt="2020-01-20T11:58:25.015" v="208" actId="1076"/>
          <ac:picMkLst>
            <pc:docMk/>
            <pc:sldMk cId="1277404517" sldId="276"/>
            <ac:picMk id="5" creationId="{36B12F01-9BDD-484D-83A4-FC28BB3DAAD6}"/>
          </ac:picMkLst>
        </pc:picChg>
      </pc:sldChg>
      <pc:sldChg chg="modSp add">
        <pc:chgData name="Ester Reznikov" userId="27b321e72e248418" providerId="LiveId" clId="{8050FA59-A269-44F2-8B1C-A40EF2E636F7}" dt="2020-01-20T12:02:39.076" v="270" actId="20577"/>
        <pc:sldMkLst>
          <pc:docMk/>
          <pc:sldMk cId="414432966" sldId="277"/>
        </pc:sldMkLst>
        <pc:spChg chg="mod">
          <ac:chgData name="Ester Reznikov" userId="27b321e72e248418" providerId="LiveId" clId="{8050FA59-A269-44F2-8B1C-A40EF2E636F7}" dt="2020-01-20T12:02:39.076" v="270" actId="20577"/>
          <ac:spMkLst>
            <pc:docMk/>
            <pc:sldMk cId="414432966" sldId="277"/>
            <ac:spMk id="2" creationId="{42C94ACE-A45A-43B9-ABB8-1FB245D5FB24}"/>
          </ac:spMkLst>
        </pc:spChg>
      </pc:sldChg>
    </pc:docChg>
  </pc:docChgLst>
  <pc:docChgLst>
    <pc:chgData name="Ester Reznikov" userId="27b321e72e248418" providerId="LiveId" clId="{606560D3-B97B-49E3-86C6-D2027C3180F9}"/>
    <pc:docChg chg="undo redo custSel mod addSld modSld">
      <pc:chgData name="Ester Reznikov" userId="27b321e72e248418" providerId="LiveId" clId="{606560D3-B97B-49E3-86C6-D2027C3180F9}" dt="2020-01-22T17:34:27.451" v="351" actId="1076"/>
      <pc:docMkLst>
        <pc:docMk/>
      </pc:docMkLst>
      <pc:sldChg chg="addSp delSp modSp mod setBg modNotesTx">
        <pc:chgData name="Ester Reznikov" userId="27b321e72e248418" providerId="LiveId" clId="{606560D3-B97B-49E3-86C6-D2027C3180F9}" dt="2020-01-22T15:08:52.892" v="335" actId="20577"/>
        <pc:sldMkLst>
          <pc:docMk/>
          <pc:sldMk cId="4288288185" sldId="261"/>
        </pc:sldMkLst>
        <pc:spChg chg="mod">
          <ac:chgData name="Ester Reznikov" userId="27b321e72e248418" providerId="LiveId" clId="{606560D3-B97B-49E3-86C6-D2027C3180F9}" dt="2020-01-22T13:43:57.865" v="170" actId="26606"/>
          <ac:spMkLst>
            <pc:docMk/>
            <pc:sldMk cId="4288288185" sldId="261"/>
            <ac:spMk id="5" creationId="{487A8722-692A-4922-B6EF-5F5934429ED8}"/>
          </ac:spMkLst>
        </pc:spChg>
        <pc:spChg chg="add del">
          <ac:chgData name="Ester Reznikov" userId="27b321e72e248418" providerId="LiveId" clId="{606560D3-B97B-49E3-86C6-D2027C3180F9}" dt="2020-01-22T13:44:06.696" v="173" actId="478"/>
          <ac:spMkLst>
            <pc:docMk/>
            <pc:sldMk cId="4288288185" sldId="261"/>
            <ac:spMk id="6" creationId="{57930A8A-D922-4AB0-82B7-F10945038107}"/>
          </ac:spMkLst>
        </pc:spChg>
        <pc:spChg chg="add del">
          <ac:chgData name="Ester Reznikov" userId="27b321e72e248418" providerId="LiveId" clId="{606560D3-B97B-49E3-86C6-D2027C3180F9}" dt="2020-01-22T13:35:15.235" v="140" actId="26606"/>
          <ac:spMkLst>
            <pc:docMk/>
            <pc:sldMk cId="4288288185" sldId="261"/>
            <ac:spMk id="21" creationId="{94C52C56-BEF2-4E22-8C8E-A7AC96B03A72}"/>
          </ac:spMkLst>
        </pc:spChg>
        <pc:spChg chg="add del">
          <ac:chgData name="Ester Reznikov" userId="27b321e72e248418" providerId="LiveId" clId="{606560D3-B97B-49E3-86C6-D2027C3180F9}" dt="2020-01-22T13:35:15.235" v="140" actId="26606"/>
          <ac:spMkLst>
            <pc:docMk/>
            <pc:sldMk cId="4288288185" sldId="261"/>
            <ac:spMk id="23" creationId="{42285737-90EE-47DC-AC80-8AE156B11969}"/>
          </ac:spMkLst>
        </pc:spChg>
        <pc:spChg chg="add del">
          <ac:chgData name="Ester Reznikov" userId="27b321e72e248418" providerId="LiveId" clId="{606560D3-B97B-49E3-86C6-D2027C3180F9}" dt="2020-01-22T13:35:20.990" v="142" actId="26606"/>
          <ac:spMkLst>
            <pc:docMk/>
            <pc:sldMk cId="4288288185" sldId="261"/>
            <ac:spMk id="34" creationId="{94C52C56-BEF2-4E22-8C8E-A7AC96B03A72}"/>
          </ac:spMkLst>
        </pc:spChg>
        <pc:spChg chg="add del">
          <ac:chgData name="Ester Reznikov" userId="27b321e72e248418" providerId="LiveId" clId="{606560D3-B97B-49E3-86C6-D2027C3180F9}" dt="2020-01-22T13:35:20.990" v="142" actId="26606"/>
          <ac:spMkLst>
            <pc:docMk/>
            <pc:sldMk cId="4288288185" sldId="261"/>
            <ac:spMk id="35" creationId="{42285737-90EE-47DC-AC80-8AE156B11969}"/>
          </ac:spMkLst>
        </pc:spChg>
        <pc:spChg chg="add del">
          <ac:chgData name="Ester Reznikov" userId="27b321e72e248418" providerId="LiveId" clId="{606560D3-B97B-49E3-86C6-D2027C3180F9}" dt="2020-01-22T13:43:57.865" v="170" actId="26606"/>
          <ac:spMkLst>
            <pc:docMk/>
            <pc:sldMk cId="4288288185" sldId="261"/>
            <ac:spMk id="40" creationId="{63336871-0118-4F6E-8DBD-20AEFC62A9AD}"/>
          </ac:spMkLst>
        </pc:spChg>
        <pc:spChg chg="add del">
          <ac:chgData name="Ester Reznikov" userId="27b321e72e248418" providerId="LiveId" clId="{606560D3-B97B-49E3-86C6-D2027C3180F9}" dt="2020-01-22T13:43:57.865" v="170" actId="26606"/>
          <ac:spMkLst>
            <pc:docMk/>
            <pc:sldMk cId="4288288185" sldId="261"/>
            <ac:spMk id="41" creationId="{F03CC8D0-33AF-417F-8454-1FDB6C22DD25}"/>
          </ac:spMkLst>
        </pc:spChg>
        <pc:spChg chg="add del">
          <ac:chgData name="Ester Reznikov" userId="27b321e72e248418" providerId="LiveId" clId="{606560D3-B97B-49E3-86C6-D2027C3180F9}" dt="2020-01-22T13:43:51.493" v="169" actId="26606"/>
          <ac:spMkLst>
            <pc:docMk/>
            <pc:sldMk cId="4288288185" sldId="261"/>
            <ac:spMk id="56" creationId="{94C52C56-BEF2-4E22-8C8E-A7AC96B03A72}"/>
          </ac:spMkLst>
        </pc:spChg>
        <pc:spChg chg="add del">
          <ac:chgData name="Ester Reznikov" userId="27b321e72e248418" providerId="LiveId" clId="{606560D3-B97B-49E3-86C6-D2027C3180F9}" dt="2020-01-22T13:43:51.493" v="169" actId="26606"/>
          <ac:spMkLst>
            <pc:docMk/>
            <pc:sldMk cId="4288288185" sldId="261"/>
            <ac:spMk id="58" creationId="{42285737-90EE-47DC-AC80-8AE156B11969}"/>
          </ac:spMkLst>
        </pc:spChg>
        <pc:grpChg chg="add del">
          <ac:chgData name="Ester Reznikov" userId="27b321e72e248418" providerId="LiveId" clId="{606560D3-B97B-49E3-86C6-D2027C3180F9}" dt="2020-01-22T13:35:15.235" v="140" actId="26606"/>
          <ac:grpSpMkLst>
            <pc:docMk/>
            <pc:sldMk cId="4288288185" sldId="261"/>
            <ac:grpSpMk id="13" creationId="{71092D16-14DA-4606-831F-0DB3EEECB91C}"/>
          </ac:grpSpMkLst>
        </pc:grpChg>
        <pc:grpChg chg="add del">
          <ac:chgData name="Ester Reznikov" userId="27b321e72e248418" providerId="LiveId" clId="{606560D3-B97B-49E3-86C6-D2027C3180F9}" dt="2020-01-22T13:35:15.235" v="140" actId="26606"/>
          <ac:grpSpMkLst>
            <pc:docMk/>
            <pc:sldMk cId="4288288185" sldId="261"/>
            <ac:grpSpMk id="25" creationId="{B57BDC17-F1B3-455F-BBF1-680AA1F25C06}"/>
          </ac:grpSpMkLst>
        </pc:grpChg>
        <pc:grpChg chg="add del">
          <ac:chgData name="Ester Reznikov" userId="27b321e72e248418" providerId="LiveId" clId="{606560D3-B97B-49E3-86C6-D2027C3180F9}" dt="2020-01-22T13:35:20.990" v="142" actId="26606"/>
          <ac:grpSpMkLst>
            <pc:docMk/>
            <pc:sldMk cId="4288288185" sldId="261"/>
            <ac:grpSpMk id="33" creationId="{71092D16-14DA-4606-831F-0DB3EEECB91C}"/>
          </ac:grpSpMkLst>
        </pc:grpChg>
        <pc:grpChg chg="add del">
          <ac:chgData name="Ester Reznikov" userId="27b321e72e248418" providerId="LiveId" clId="{606560D3-B97B-49E3-86C6-D2027C3180F9}" dt="2020-01-22T13:35:20.990" v="142" actId="26606"/>
          <ac:grpSpMkLst>
            <pc:docMk/>
            <pc:sldMk cId="4288288185" sldId="261"/>
            <ac:grpSpMk id="36" creationId="{B57BDC17-F1B3-455F-BBF1-680AA1F25C06}"/>
          </ac:grpSpMkLst>
        </pc:grpChg>
        <pc:grpChg chg="add del">
          <ac:chgData name="Ester Reznikov" userId="27b321e72e248418" providerId="LiveId" clId="{606560D3-B97B-49E3-86C6-D2027C3180F9}" dt="2020-01-22T13:43:57.865" v="170" actId="26606"/>
          <ac:grpSpMkLst>
            <pc:docMk/>
            <pc:sldMk cId="4288288185" sldId="261"/>
            <ac:grpSpMk id="39" creationId="{71092D16-14DA-4606-831F-0DB3EEECB91C}"/>
          </ac:grpSpMkLst>
        </pc:grpChg>
        <pc:grpChg chg="add del">
          <ac:chgData name="Ester Reznikov" userId="27b321e72e248418" providerId="LiveId" clId="{606560D3-B97B-49E3-86C6-D2027C3180F9}" dt="2020-01-22T13:43:57.865" v="170" actId="26606"/>
          <ac:grpSpMkLst>
            <pc:docMk/>
            <pc:sldMk cId="4288288185" sldId="261"/>
            <ac:grpSpMk id="42" creationId="{B5A08A69-9EE1-4A9E-96B6-D769D87C2F9E}"/>
          </ac:grpSpMkLst>
        </pc:grpChg>
        <pc:grpChg chg="add del">
          <ac:chgData name="Ester Reznikov" userId="27b321e72e248418" providerId="LiveId" clId="{606560D3-B97B-49E3-86C6-D2027C3180F9}" dt="2020-01-22T13:43:51.493" v="169" actId="26606"/>
          <ac:grpSpMkLst>
            <pc:docMk/>
            <pc:sldMk cId="4288288185" sldId="261"/>
            <ac:grpSpMk id="48" creationId="{71092D16-14DA-4606-831F-0DB3EEECB91C}"/>
          </ac:grpSpMkLst>
        </pc:grpChg>
        <pc:grpChg chg="add del">
          <ac:chgData name="Ester Reznikov" userId="27b321e72e248418" providerId="LiveId" clId="{606560D3-B97B-49E3-86C6-D2027C3180F9}" dt="2020-01-22T13:43:51.493" v="169" actId="26606"/>
          <ac:grpSpMkLst>
            <pc:docMk/>
            <pc:sldMk cId="4288288185" sldId="261"/>
            <ac:grpSpMk id="60" creationId="{B57BDC17-F1B3-455F-BBF1-680AA1F25C06}"/>
          </ac:grpSpMkLst>
        </pc:grpChg>
        <pc:graphicFrameChg chg="add del">
          <ac:chgData name="Ester Reznikov" userId="27b321e72e248418" providerId="LiveId" clId="{606560D3-B97B-49E3-86C6-D2027C3180F9}" dt="2020-01-22T13:35:15.235" v="140" actId="26606"/>
          <ac:graphicFrameMkLst>
            <pc:docMk/>
            <pc:sldMk cId="4288288185" sldId="261"/>
            <ac:graphicFrameMk id="8" creationId="{BB2465D8-E6A1-44DA-B438-3EB11E3476C1}"/>
          </ac:graphicFrameMkLst>
        </pc:graphicFrameChg>
        <pc:graphicFrameChg chg="add del">
          <ac:chgData name="Ester Reznikov" userId="27b321e72e248418" providerId="LiveId" clId="{606560D3-B97B-49E3-86C6-D2027C3180F9}" dt="2020-01-22T13:35:20.990" v="142" actId="26606"/>
          <ac:graphicFrameMkLst>
            <pc:docMk/>
            <pc:sldMk cId="4288288185" sldId="261"/>
            <ac:graphicFrameMk id="37" creationId="{CE47D414-FBCD-49F2-AD1D-5588B2281E43}"/>
          </ac:graphicFrameMkLst>
        </pc:graphicFrameChg>
        <pc:graphicFrameChg chg="add del mod modGraphic">
          <ac:chgData name="Ester Reznikov" userId="27b321e72e248418" providerId="LiveId" clId="{606560D3-B97B-49E3-86C6-D2027C3180F9}" dt="2020-01-22T13:43:57.865" v="170" actId="26606"/>
          <ac:graphicFrameMkLst>
            <pc:docMk/>
            <pc:sldMk cId="4288288185" sldId="261"/>
            <ac:graphicFrameMk id="43" creationId="{CE806B93-8E95-4D8A-906E-366DC313BF7A}"/>
          </ac:graphicFrameMkLst>
        </pc:graphicFrameChg>
        <pc:graphicFrameChg chg="add mod">
          <ac:chgData name="Ester Reznikov" userId="27b321e72e248418" providerId="LiveId" clId="{606560D3-B97B-49E3-86C6-D2027C3180F9}" dt="2020-01-22T13:45:12.550" v="176" actId="1076"/>
          <ac:graphicFrameMkLst>
            <pc:docMk/>
            <pc:sldMk cId="4288288185" sldId="261"/>
            <ac:graphicFrameMk id="47" creationId="{FC067688-3740-4D7E-87B6-C443F40C34D0}"/>
          </ac:graphicFrameMkLst>
        </pc:graphicFrameChg>
      </pc:sldChg>
      <pc:sldChg chg="addSp delSp modSp mod setBg">
        <pc:chgData name="Ester Reznikov" userId="27b321e72e248418" providerId="LiveId" clId="{606560D3-B97B-49E3-86C6-D2027C3180F9}" dt="2020-01-22T13:46:15.217" v="182" actId="26606"/>
        <pc:sldMkLst>
          <pc:docMk/>
          <pc:sldMk cId="1233963833" sldId="263"/>
        </pc:sldMkLst>
        <pc:spChg chg="add del">
          <ac:chgData name="Ester Reznikov" userId="27b321e72e248418" providerId="LiveId" clId="{606560D3-B97B-49E3-86C6-D2027C3180F9}" dt="2020-01-22T13:46:15.217" v="182" actId="26606"/>
          <ac:spMkLst>
            <pc:docMk/>
            <pc:sldMk cId="1233963833" sldId="263"/>
            <ac:spMk id="4" creationId="{0062ABE2-9218-467C-B555-5C4FDCE625CF}"/>
          </ac:spMkLst>
        </pc:spChg>
        <pc:spChg chg="mod">
          <ac:chgData name="Ester Reznikov" userId="27b321e72e248418" providerId="LiveId" clId="{606560D3-B97B-49E3-86C6-D2027C3180F9}" dt="2020-01-22T13:46:15.217" v="182" actId="26606"/>
          <ac:spMkLst>
            <pc:docMk/>
            <pc:sldMk cId="1233963833" sldId="263"/>
            <ac:spMk id="5" creationId="{487A8722-692A-4922-B6EF-5F5934429ED8}"/>
          </ac:spMkLst>
        </pc:spChg>
        <pc:spChg chg="add del">
          <ac:chgData name="Ester Reznikov" userId="27b321e72e248418" providerId="LiveId" clId="{606560D3-B97B-49E3-86C6-D2027C3180F9}" dt="2020-01-22T13:46:09.388" v="178" actId="26606"/>
          <ac:spMkLst>
            <pc:docMk/>
            <pc:sldMk cId="1233963833" sldId="263"/>
            <ac:spMk id="12" creationId="{63336871-0118-4F6E-8DBD-20AEFC62A9AD}"/>
          </ac:spMkLst>
        </pc:spChg>
        <pc:spChg chg="add del">
          <ac:chgData name="Ester Reznikov" userId="27b321e72e248418" providerId="LiveId" clId="{606560D3-B97B-49E3-86C6-D2027C3180F9}" dt="2020-01-22T13:46:09.388" v="178" actId="26606"/>
          <ac:spMkLst>
            <pc:docMk/>
            <pc:sldMk cId="1233963833" sldId="263"/>
            <ac:spMk id="14" creationId="{F03CC8D0-33AF-417F-8454-1FDB6C22DD25}"/>
          </ac:spMkLst>
        </pc:spChg>
        <pc:spChg chg="add del">
          <ac:chgData name="Ester Reznikov" userId="27b321e72e248418" providerId="LiveId" clId="{606560D3-B97B-49E3-86C6-D2027C3180F9}" dt="2020-01-22T13:46:15.217" v="182" actId="26606"/>
          <ac:spMkLst>
            <pc:docMk/>
            <pc:sldMk cId="1233963833" sldId="263"/>
            <ac:spMk id="26" creationId="{94C52C56-BEF2-4E22-8C8E-A7AC96B03A72}"/>
          </ac:spMkLst>
        </pc:spChg>
        <pc:spChg chg="add del">
          <ac:chgData name="Ester Reznikov" userId="27b321e72e248418" providerId="LiveId" clId="{606560D3-B97B-49E3-86C6-D2027C3180F9}" dt="2020-01-22T13:46:15.217" v="182" actId="26606"/>
          <ac:spMkLst>
            <pc:docMk/>
            <pc:sldMk cId="1233963833" sldId="263"/>
            <ac:spMk id="27" creationId="{42285737-90EE-47DC-AC80-8AE156B11969}"/>
          </ac:spMkLst>
        </pc:spChg>
        <pc:grpChg chg="add del">
          <ac:chgData name="Ester Reznikov" userId="27b321e72e248418" providerId="LiveId" clId="{606560D3-B97B-49E3-86C6-D2027C3180F9}" dt="2020-01-22T13:46:09.388" v="178" actId="26606"/>
          <ac:grpSpMkLst>
            <pc:docMk/>
            <pc:sldMk cId="1233963833" sldId="263"/>
            <ac:grpSpMk id="16" creationId="{B5A08A69-9EE1-4A9E-96B6-D769D87C2F9E}"/>
          </ac:grpSpMkLst>
        </pc:grpChg>
        <pc:grpChg chg="add del">
          <ac:chgData name="Ester Reznikov" userId="27b321e72e248418" providerId="LiveId" clId="{606560D3-B97B-49E3-86C6-D2027C3180F9}" dt="2020-01-22T13:46:15.217" v="182" actId="26606"/>
          <ac:grpSpMkLst>
            <pc:docMk/>
            <pc:sldMk cId="1233963833" sldId="263"/>
            <ac:grpSpMk id="28" creationId="{B57BDC17-F1B3-455F-BBF1-680AA1F25C06}"/>
          </ac:grpSpMkLst>
        </pc:grpChg>
        <pc:graphicFrameChg chg="add del">
          <ac:chgData name="Ester Reznikov" userId="27b321e72e248418" providerId="LiveId" clId="{606560D3-B97B-49E3-86C6-D2027C3180F9}" dt="2020-01-22T13:46:09.388" v="178" actId="26606"/>
          <ac:graphicFrameMkLst>
            <pc:docMk/>
            <pc:sldMk cId="1233963833" sldId="263"/>
            <ac:graphicFrameMk id="7" creationId="{F2E395E6-35C0-419D-B8BC-A60B7F51E565}"/>
          </ac:graphicFrameMkLst>
        </pc:graphicFrameChg>
        <pc:graphicFrameChg chg="add del">
          <ac:chgData name="Ester Reznikov" userId="27b321e72e248418" providerId="LiveId" clId="{606560D3-B97B-49E3-86C6-D2027C3180F9}" dt="2020-01-22T13:46:12.108" v="180" actId="26606"/>
          <ac:graphicFrameMkLst>
            <pc:docMk/>
            <pc:sldMk cId="1233963833" sldId="263"/>
            <ac:graphicFrameMk id="24" creationId="{71313B50-BE56-46F7-AFE5-A46CFED9C5B3}"/>
          </ac:graphicFrameMkLst>
        </pc:graphicFrameChg>
        <pc:graphicFrameChg chg="add del">
          <ac:chgData name="Ester Reznikov" userId="27b321e72e248418" providerId="LiveId" clId="{606560D3-B97B-49E3-86C6-D2027C3180F9}" dt="2020-01-22T13:46:15.217" v="182" actId="26606"/>
          <ac:graphicFrameMkLst>
            <pc:docMk/>
            <pc:sldMk cId="1233963833" sldId="263"/>
            <ac:graphicFrameMk id="29" creationId="{E822F9CE-0EFB-4F5E-B4A7-F176AB4D140D}"/>
          </ac:graphicFrameMkLst>
        </pc:graphicFrameChg>
      </pc:sldChg>
      <pc:sldChg chg="addSp delSp modSp">
        <pc:chgData name="Ester Reznikov" userId="27b321e72e248418" providerId="LiveId" clId="{606560D3-B97B-49E3-86C6-D2027C3180F9}" dt="2020-01-22T16:08:43.177" v="342" actId="1076"/>
        <pc:sldMkLst>
          <pc:docMk/>
          <pc:sldMk cId="3316838689" sldId="269"/>
        </pc:sldMkLst>
        <pc:picChg chg="add mod">
          <ac:chgData name="Ester Reznikov" userId="27b321e72e248418" providerId="LiveId" clId="{606560D3-B97B-49E3-86C6-D2027C3180F9}" dt="2020-01-22T16:08:43.177" v="342" actId="1076"/>
          <ac:picMkLst>
            <pc:docMk/>
            <pc:sldMk cId="3316838689" sldId="269"/>
            <ac:picMk id="3" creationId="{2DD15A90-28A9-434A-AFD4-BC0ABE2C3EAD}"/>
          </ac:picMkLst>
        </pc:picChg>
        <pc:picChg chg="del">
          <ac:chgData name="Ester Reznikov" userId="27b321e72e248418" providerId="LiveId" clId="{606560D3-B97B-49E3-86C6-D2027C3180F9}" dt="2020-01-22T16:08:35.782" v="339" actId="478"/>
          <ac:picMkLst>
            <pc:docMk/>
            <pc:sldMk cId="3316838689" sldId="269"/>
            <ac:picMk id="4" creationId="{00000000-0000-0000-0000-000000000000}"/>
          </ac:picMkLst>
        </pc:picChg>
      </pc:sldChg>
      <pc:sldChg chg="addSp delSp modSp">
        <pc:chgData name="Ester Reznikov" userId="27b321e72e248418" providerId="LiveId" clId="{606560D3-B97B-49E3-86C6-D2027C3180F9}" dt="2020-01-22T13:29:01.491" v="100" actId="1076"/>
        <pc:sldMkLst>
          <pc:docMk/>
          <pc:sldMk cId="3502975802" sldId="271"/>
        </pc:sldMkLst>
        <pc:spChg chg="del">
          <ac:chgData name="Ester Reznikov" userId="27b321e72e248418" providerId="LiveId" clId="{606560D3-B97B-49E3-86C6-D2027C3180F9}" dt="2020-01-22T13:28:57.998" v="99" actId="478"/>
          <ac:spMkLst>
            <pc:docMk/>
            <pc:sldMk cId="3502975802" sldId="271"/>
            <ac:spMk id="4" creationId="{487A8722-692A-4922-B6EF-5F5934429ED8}"/>
          </ac:spMkLst>
        </pc:spChg>
        <pc:spChg chg="add mod">
          <ac:chgData name="Ester Reznikov" userId="27b321e72e248418" providerId="LiveId" clId="{606560D3-B97B-49E3-86C6-D2027C3180F9}" dt="2020-01-22T13:29:01.491" v="100" actId="1076"/>
          <ac:spMkLst>
            <pc:docMk/>
            <pc:sldMk cId="3502975802" sldId="271"/>
            <ac:spMk id="6" creationId="{9CA02A52-32F4-4ADF-BA46-19296E4B1ABD}"/>
          </ac:spMkLst>
        </pc:spChg>
        <pc:picChg chg="mod">
          <ac:chgData name="Ester Reznikov" userId="27b321e72e248418" providerId="LiveId" clId="{606560D3-B97B-49E3-86C6-D2027C3180F9}" dt="2020-01-22T13:28:14.893" v="61" actId="1076"/>
          <ac:picMkLst>
            <pc:docMk/>
            <pc:sldMk cId="3502975802" sldId="271"/>
            <ac:picMk id="5" creationId="{961E5219-CC89-4B9E-9E67-E9C319D2A330}"/>
          </ac:picMkLst>
        </pc:picChg>
      </pc:sldChg>
      <pc:sldChg chg="addSp delSp modSp">
        <pc:chgData name="Ester Reznikov" userId="27b321e72e248418" providerId="LiveId" clId="{606560D3-B97B-49E3-86C6-D2027C3180F9}" dt="2020-01-22T13:44:00.143" v="171"/>
        <pc:sldMkLst>
          <pc:docMk/>
          <pc:sldMk cId="2779897052" sldId="275"/>
        </pc:sldMkLst>
        <pc:spChg chg="add del">
          <ac:chgData name="Ester Reznikov" userId="27b321e72e248418" providerId="LiveId" clId="{606560D3-B97B-49E3-86C6-D2027C3180F9}" dt="2020-01-22T13:44:00.143" v="171"/>
          <ac:spMkLst>
            <pc:docMk/>
            <pc:sldMk cId="2779897052" sldId="275"/>
            <ac:spMk id="4" creationId="{9354DC7C-0755-42EB-AF2B-747C2F4924E8}"/>
          </ac:spMkLst>
        </pc:spChg>
        <pc:spChg chg="del mod">
          <ac:chgData name="Ester Reznikov" userId="27b321e72e248418" providerId="LiveId" clId="{606560D3-B97B-49E3-86C6-D2027C3180F9}" dt="2020-01-22T13:30:20.831" v="137" actId="478"/>
          <ac:spMkLst>
            <pc:docMk/>
            <pc:sldMk cId="2779897052" sldId="275"/>
            <ac:spMk id="6" creationId="{487A8722-692A-4922-B6EF-5F5934429ED8}"/>
          </ac:spMkLst>
        </pc:spChg>
      </pc:sldChg>
      <pc:sldChg chg="addSp delSp modSp">
        <pc:chgData name="Ester Reznikov" userId="27b321e72e248418" providerId="LiveId" clId="{606560D3-B97B-49E3-86C6-D2027C3180F9}" dt="2020-01-22T13:30:12.018" v="135" actId="1076"/>
        <pc:sldMkLst>
          <pc:docMk/>
          <pc:sldMk cId="1277404517" sldId="276"/>
        </pc:sldMkLst>
        <pc:spChg chg="del">
          <ac:chgData name="Ester Reznikov" userId="27b321e72e248418" providerId="LiveId" clId="{606560D3-B97B-49E3-86C6-D2027C3180F9}" dt="2020-01-22T13:29:55.727" v="129" actId="478"/>
          <ac:spMkLst>
            <pc:docMk/>
            <pc:sldMk cId="1277404517" sldId="276"/>
            <ac:spMk id="6" creationId="{487A8722-692A-4922-B6EF-5F5934429ED8}"/>
          </ac:spMkLst>
        </pc:spChg>
        <pc:spChg chg="add del">
          <ac:chgData name="Ester Reznikov" userId="27b321e72e248418" providerId="LiveId" clId="{606560D3-B97B-49E3-86C6-D2027C3180F9}" dt="2020-01-22T13:29:57.509" v="131"/>
          <ac:spMkLst>
            <pc:docMk/>
            <pc:sldMk cId="1277404517" sldId="276"/>
            <ac:spMk id="8" creationId="{6AC5F524-51D8-423F-8E22-B21926ACA4A5}"/>
          </ac:spMkLst>
        </pc:spChg>
        <pc:spChg chg="add mod">
          <ac:chgData name="Ester Reznikov" userId="27b321e72e248418" providerId="LiveId" clId="{606560D3-B97B-49E3-86C6-D2027C3180F9}" dt="2020-01-22T13:30:12.018" v="135" actId="1076"/>
          <ac:spMkLst>
            <pc:docMk/>
            <pc:sldMk cId="1277404517" sldId="276"/>
            <ac:spMk id="9" creationId="{211E78A5-8DA9-4AB1-B2D7-F244A75CAFFE}"/>
          </ac:spMkLst>
        </pc:spChg>
      </pc:sldChg>
      <pc:sldChg chg="modSp">
        <pc:chgData name="Ester Reznikov" userId="27b321e72e248418" providerId="LiveId" clId="{606560D3-B97B-49E3-86C6-D2027C3180F9}" dt="2020-01-22T13:27:31.944" v="52" actId="1076"/>
        <pc:sldMkLst>
          <pc:docMk/>
          <pc:sldMk cId="414432966" sldId="277"/>
        </pc:sldMkLst>
        <pc:spChg chg="mod">
          <ac:chgData name="Ester Reznikov" userId="27b321e72e248418" providerId="LiveId" clId="{606560D3-B97B-49E3-86C6-D2027C3180F9}" dt="2020-01-22T13:27:31.944" v="52" actId="1076"/>
          <ac:spMkLst>
            <pc:docMk/>
            <pc:sldMk cId="414432966" sldId="277"/>
            <ac:spMk id="5" creationId="{487A8722-692A-4922-B6EF-5F5934429ED8}"/>
          </ac:spMkLst>
        </pc:spChg>
        <pc:picChg chg="mod">
          <ac:chgData name="Ester Reznikov" userId="27b321e72e248418" providerId="LiveId" clId="{606560D3-B97B-49E3-86C6-D2027C3180F9}" dt="2020-01-22T13:24:58.622" v="0" actId="1076"/>
          <ac:picMkLst>
            <pc:docMk/>
            <pc:sldMk cId="414432966" sldId="277"/>
            <ac:picMk id="2" creationId="{00000000-0000-0000-0000-000000000000}"/>
          </ac:picMkLst>
        </pc:picChg>
      </pc:sldChg>
      <pc:sldChg chg="delSp modSp delAnim">
        <pc:chgData name="Ester Reznikov" userId="27b321e72e248418" providerId="LiveId" clId="{606560D3-B97B-49E3-86C6-D2027C3180F9}" dt="2020-01-22T17:34:27.451" v="351" actId="1076"/>
        <pc:sldMkLst>
          <pc:docMk/>
          <pc:sldMk cId="193224857" sldId="278"/>
        </pc:sldMkLst>
        <pc:spChg chg="mod">
          <ac:chgData name="Ester Reznikov" userId="27b321e72e248418" providerId="LiveId" clId="{606560D3-B97B-49E3-86C6-D2027C3180F9}" dt="2020-01-22T13:27:36.173" v="53" actId="20577"/>
          <ac:spMkLst>
            <pc:docMk/>
            <pc:sldMk cId="193224857" sldId="278"/>
            <ac:spMk id="4" creationId="{487A8722-692A-4922-B6EF-5F5934429ED8}"/>
          </ac:spMkLst>
        </pc:spChg>
        <pc:spChg chg="mod">
          <ac:chgData name="Ester Reznikov" userId="27b321e72e248418" providerId="LiveId" clId="{606560D3-B97B-49E3-86C6-D2027C3180F9}" dt="2020-01-22T17:34:25.452" v="350" actId="1076"/>
          <ac:spMkLst>
            <pc:docMk/>
            <pc:sldMk cId="193224857" sldId="278"/>
            <ac:spMk id="8" creationId="{00000000-0000-0000-0000-000000000000}"/>
          </ac:spMkLst>
        </pc:spChg>
        <pc:spChg chg="mod">
          <ac:chgData name="Ester Reznikov" userId="27b321e72e248418" providerId="LiveId" clId="{606560D3-B97B-49E3-86C6-D2027C3180F9}" dt="2020-01-22T17:34:20.899" v="348" actId="1076"/>
          <ac:spMkLst>
            <pc:docMk/>
            <pc:sldMk cId="193224857" sldId="278"/>
            <ac:spMk id="10" creationId="{00000000-0000-0000-0000-000000000000}"/>
          </ac:spMkLst>
        </pc:spChg>
        <pc:spChg chg="del mod">
          <ac:chgData name="Ester Reznikov" userId="27b321e72e248418" providerId="LiveId" clId="{606560D3-B97B-49E3-86C6-D2027C3180F9}" dt="2020-01-22T17:34:17.212" v="346" actId="478"/>
          <ac:spMkLst>
            <pc:docMk/>
            <pc:sldMk cId="193224857" sldId="278"/>
            <ac:spMk id="12" creationId="{00000000-0000-0000-0000-000000000000}"/>
          </ac:spMkLst>
        </pc:spChg>
        <pc:picChg chg="mod">
          <ac:chgData name="Ester Reznikov" userId="27b321e72e248418" providerId="LiveId" clId="{606560D3-B97B-49E3-86C6-D2027C3180F9}" dt="2020-01-22T17:34:18.331" v="347" actId="1076"/>
          <ac:picMkLst>
            <pc:docMk/>
            <pc:sldMk cId="193224857" sldId="278"/>
            <ac:picMk id="2" creationId="{00000000-0000-0000-0000-000000000000}"/>
          </ac:picMkLst>
        </pc:picChg>
        <pc:picChg chg="mod">
          <ac:chgData name="Ester Reznikov" userId="27b321e72e248418" providerId="LiveId" clId="{606560D3-B97B-49E3-86C6-D2027C3180F9}" dt="2020-01-22T17:34:27.451" v="351" actId="1076"/>
          <ac:picMkLst>
            <pc:docMk/>
            <pc:sldMk cId="193224857" sldId="278"/>
            <ac:picMk id="5" creationId="{00000000-0000-0000-0000-000000000000}"/>
          </ac:picMkLst>
        </pc:picChg>
        <pc:picChg chg="mod">
          <ac:chgData name="Ester Reznikov" userId="27b321e72e248418" providerId="LiveId" clId="{606560D3-B97B-49E3-86C6-D2027C3180F9}" dt="2020-01-22T17:34:22.819" v="349" actId="1076"/>
          <ac:picMkLst>
            <pc:docMk/>
            <pc:sldMk cId="193224857" sldId="278"/>
            <ac:picMk id="7" creationId="{00000000-0000-0000-0000-000000000000}"/>
          </ac:picMkLst>
        </pc:picChg>
        <pc:picChg chg="del mod">
          <ac:chgData name="Ester Reznikov" userId="27b321e72e248418" providerId="LiveId" clId="{606560D3-B97B-49E3-86C6-D2027C3180F9}" dt="2020-01-22T17:34:13.304" v="344" actId="478"/>
          <ac:picMkLst>
            <pc:docMk/>
            <pc:sldMk cId="193224857" sldId="278"/>
            <ac:picMk id="11" creationId="{00000000-0000-0000-0000-000000000000}"/>
          </ac:picMkLst>
        </pc:picChg>
      </pc:sldChg>
      <pc:sldChg chg="addSp delSp modSp">
        <pc:chgData name="Ester Reznikov" userId="27b321e72e248418" providerId="LiveId" clId="{606560D3-B97B-49E3-86C6-D2027C3180F9}" dt="2020-01-22T13:46:41.594" v="184" actId="20577"/>
        <pc:sldMkLst>
          <pc:docMk/>
          <pc:sldMk cId="2450598692" sldId="279"/>
        </pc:sldMkLst>
        <pc:spChg chg="del">
          <ac:chgData name="Ester Reznikov" userId="27b321e72e248418" providerId="LiveId" clId="{606560D3-B97B-49E3-86C6-D2027C3180F9}" dt="2020-01-22T13:29:36.795" v="125" actId="478"/>
          <ac:spMkLst>
            <pc:docMk/>
            <pc:sldMk cId="2450598692" sldId="279"/>
            <ac:spMk id="2" creationId="{B512691C-B637-48BC-985E-4F8DCD754D05}"/>
          </ac:spMkLst>
        </pc:spChg>
        <pc:spChg chg="add del mod">
          <ac:chgData name="Ester Reznikov" userId="27b321e72e248418" providerId="LiveId" clId="{606560D3-B97B-49E3-86C6-D2027C3180F9}" dt="2020-01-22T13:29:40.832" v="127" actId="478"/>
          <ac:spMkLst>
            <pc:docMk/>
            <pc:sldMk cId="2450598692" sldId="279"/>
            <ac:spMk id="4" creationId="{2EF4D551-D46A-4DC4-BD99-87EB7B8AB8E5}"/>
          </ac:spMkLst>
        </pc:spChg>
        <pc:spChg chg="mod">
          <ac:chgData name="Ester Reznikov" userId="27b321e72e248418" providerId="LiveId" clId="{606560D3-B97B-49E3-86C6-D2027C3180F9}" dt="2020-01-22T13:29:22.128" v="108" actId="20577"/>
          <ac:spMkLst>
            <pc:docMk/>
            <pc:sldMk cId="2450598692" sldId="279"/>
            <ac:spMk id="5" creationId="{3657F1A7-2C66-4ED8-BB6E-C821AD834273}"/>
          </ac:spMkLst>
        </pc:spChg>
        <pc:spChg chg="add mod">
          <ac:chgData name="Ester Reznikov" userId="27b321e72e248418" providerId="LiveId" clId="{606560D3-B97B-49E3-86C6-D2027C3180F9}" dt="2020-01-22T13:46:41.594" v="184" actId="20577"/>
          <ac:spMkLst>
            <pc:docMk/>
            <pc:sldMk cId="2450598692" sldId="279"/>
            <ac:spMk id="6" creationId="{FD1C06FD-C840-44A2-B2FE-A675540BB4AE}"/>
          </ac:spMkLst>
        </pc:spChg>
      </pc:sldChg>
      <pc:sldChg chg="addSp delSp modSp add modAnim">
        <pc:chgData name="Ester Reznikov" userId="27b321e72e248418" providerId="LiveId" clId="{606560D3-B97B-49E3-86C6-D2027C3180F9}" dt="2020-01-22T13:27:50.743" v="55" actId="1076"/>
        <pc:sldMkLst>
          <pc:docMk/>
          <pc:sldMk cId="1472699234" sldId="280"/>
        </pc:sldMkLst>
        <pc:spChg chg="del mod">
          <ac:chgData name="Ester Reznikov" userId="27b321e72e248418" providerId="LiveId" clId="{606560D3-B97B-49E3-86C6-D2027C3180F9}" dt="2020-01-22T13:26:09.353" v="15" actId="478"/>
          <ac:spMkLst>
            <pc:docMk/>
            <pc:sldMk cId="1472699234" sldId="280"/>
            <ac:spMk id="2" creationId="{57599D87-8E7D-4E64-B868-5EA8A420E991}"/>
          </ac:spMkLst>
        </pc:spChg>
        <pc:spChg chg="del">
          <ac:chgData name="Ester Reznikov" userId="27b321e72e248418" providerId="LiveId" clId="{606560D3-B97B-49E3-86C6-D2027C3180F9}" dt="2020-01-22T13:25:30.458" v="5"/>
          <ac:spMkLst>
            <pc:docMk/>
            <pc:sldMk cId="1472699234" sldId="280"/>
            <ac:spMk id="3" creationId="{6D5B62A8-53B8-4F6A-BF09-367D728B9FDB}"/>
          </ac:spMkLst>
        </pc:spChg>
        <pc:spChg chg="add mod">
          <ac:chgData name="Ester Reznikov" userId="27b321e72e248418" providerId="LiveId" clId="{606560D3-B97B-49E3-86C6-D2027C3180F9}" dt="2020-01-22T13:26:29.733" v="26" actId="1076"/>
          <ac:spMkLst>
            <pc:docMk/>
            <pc:sldMk cId="1472699234" sldId="280"/>
            <ac:spMk id="6" creationId="{E794008A-7F23-43B5-A494-41A16F336F0F}"/>
          </ac:spMkLst>
        </pc:spChg>
        <pc:spChg chg="add mod">
          <ac:chgData name="Ester Reznikov" userId="27b321e72e248418" providerId="LiveId" clId="{606560D3-B97B-49E3-86C6-D2027C3180F9}" dt="2020-01-22T13:26:59.183" v="49" actId="1076"/>
          <ac:spMkLst>
            <pc:docMk/>
            <pc:sldMk cId="1472699234" sldId="280"/>
            <ac:spMk id="7" creationId="{FCBBD7B8-9F60-458E-ADED-E1D90B32AA65}"/>
          </ac:spMkLst>
        </pc:spChg>
        <pc:spChg chg="add mod">
          <ac:chgData name="Ester Reznikov" userId="27b321e72e248418" providerId="LiveId" clId="{606560D3-B97B-49E3-86C6-D2027C3180F9}" dt="2020-01-22T13:27:50.743" v="55" actId="1076"/>
          <ac:spMkLst>
            <pc:docMk/>
            <pc:sldMk cId="1472699234" sldId="280"/>
            <ac:spMk id="8" creationId="{6AB5D52B-4E46-4E83-8C0D-7EAD2C51B29C}"/>
          </ac:spMkLst>
        </pc:spChg>
        <pc:picChg chg="add mod">
          <ac:chgData name="Ester Reznikov" userId="27b321e72e248418" providerId="LiveId" clId="{606560D3-B97B-49E3-86C6-D2027C3180F9}" dt="2020-01-22T13:26:56.122" v="48" actId="1076"/>
          <ac:picMkLst>
            <pc:docMk/>
            <pc:sldMk cId="1472699234" sldId="280"/>
            <ac:picMk id="4" creationId="{A3DAC245-15C3-4D41-AD18-A8B29F6B4CF8}"/>
          </ac:picMkLst>
        </pc:picChg>
        <pc:picChg chg="add mod">
          <ac:chgData name="Ester Reznikov" userId="27b321e72e248418" providerId="LiveId" clId="{606560D3-B97B-49E3-86C6-D2027C3180F9}" dt="2020-01-22T13:26:27.356" v="25" actId="1076"/>
          <ac:picMkLst>
            <pc:docMk/>
            <pc:sldMk cId="1472699234" sldId="280"/>
            <ac:picMk id="5" creationId="{E5515D6B-01B1-4911-8BE5-805F1B29ABDD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.svg"/><Relationship Id="rId1" Type="http://schemas.openxmlformats.org/officeDocument/2006/relationships/image" Target="../media/image38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827108-1962-490C-89B3-635272B9406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C16C6D1C-38C6-4BE9-B308-DC37D9E21A00}">
      <dgm:prSet/>
      <dgm:spPr/>
      <dgm:t>
        <a:bodyPr/>
        <a:lstStyle/>
        <a:p>
          <a:pPr rtl="1"/>
          <a:r>
            <a:rPr lang="he-IL" dirty="0"/>
            <a:t>אופן הגדרת העובד ב-</a:t>
          </a:r>
          <a:r>
            <a:rPr lang="en-US" dirty="0"/>
            <a:t>firebase</a:t>
          </a:r>
          <a:r>
            <a:rPr lang="he-IL" dirty="0"/>
            <a:t>.</a:t>
          </a:r>
          <a:endParaRPr lang="en-US" dirty="0"/>
        </a:p>
      </dgm:t>
    </dgm:pt>
    <dgm:pt modelId="{029B54F9-6242-4370-934C-AA801F035038}" type="parTrans" cxnId="{E4E78CF2-9669-44FF-A182-D3F864279638}">
      <dgm:prSet/>
      <dgm:spPr/>
      <dgm:t>
        <a:bodyPr/>
        <a:lstStyle/>
        <a:p>
          <a:endParaRPr lang="en-US"/>
        </a:p>
      </dgm:t>
    </dgm:pt>
    <dgm:pt modelId="{C9D7B9F8-4F04-47F2-8116-D3075DD8B215}" type="sibTrans" cxnId="{E4E78CF2-9669-44FF-A182-D3F864279638}">
      <dgm:prSet/>
      <dgm:spPr/>
      <dgm:t>
        <a:bodyPr/>
        <a:lstStyle/>
        <a:p>
          <a:endParaRPr lang="en-US"/>
        </a:p>
      </dgm:t>
    </dgm:pt>
    <dgm:pt modelId="{C8F6E02B-280C-4FEB-8605-D9CABDEA93B5}">
      <dgm:prSet/>
      <dgm:spPr/>
      <dgm:t>
        <a:bodyPr/>
        <a:lstStyle/>
        <a:p>
          <a:pPr rtl="1"/>
          <a:r>
            <a:rPr lang="he-IL" dirty="0"/>
            <a:t>מחיקת משמרות שתאריכן עבר מה-</a:t>
          </a:r>
          <a:r>
            <a:rPr lang="en-US" dirty="0"/>
            <a:t>firebase</a:t>
          </a:r>
          <a:r>
            <a:rPr lang="he-IL" dirty="0"/>
            <a:t>.</a:t>
          </a:r>
          <a:endParaRPr lang="en-US" dirty="0"/>
        </a:p>
      </dgm:t>
    </dgm:pt>
    <dgm:pt modelId="{E6DA51EE-A928-40B0-AD85-4B6B150524B7}" type="parTrans" cxnId="{FCFA352E-1750-43A6-82D4-DF7AB77C016D}">
      <dgm:prSet/>
      <dgm:spPr/>
      <dgm:t>
        <a:bodyPr/>
        <a:lstStyle/>
        <a:p>
          <a:endParaRPr lang="en-US"/>
        </a:p>
      </dgm:t>
    </dgm:pt>
    <dgm:pt modelId="{37AD1FAD-DBE8-4772-BE32-55AB7231B8DF}" type="sibTrans" cxnId="{FCFA352E-1750-43A6-82D4-DF7AB77C016D}">
      <dgm:prSet/>
      <dgm:spPr/>
      <dgm:t>
        <a:bodyPr/>
        <a:lstStyle/>
        <a:p>
          <a:endParaRPr lang="en-US"/>
        </a:p>
      </dgm:t>
    </dgm:pt>
    <dgm:pt modelId="{AB0B716C-AC34-438B-9737-F55895075B82}">
      <dgm:prSet/>
      <dgm:spPr/>
      <dgm:t>
        <a:bodyPr/>
        <a:lstStyle/>
        <a:p>
          <a:r>
            <a:rPr lang="he-IL" dirty="0"/>
            <a:t>אופן הפעלת האלגוריתם.</a:t>
          </a:r>
          <a:endParaRPr lang="en-US" dirty="0"/>
        </a:p>
      </dgm:t>
    </dgm:pt>
    <dgm:pt modelId="{33B9DD02-EE48-418A-8DD2-BF56C967F7AB}" type="parTrans" cxnId="{0CCEA6B7-B33C-4D92-B7E1-0FD8C47A9549}">
      <dgm:prSet/>
      <dgm:spPr/>
      <dgm:t>
        <a:bodyPr/>
        <a:lstStyle/>
        <a:p>
          <a:endParaRPr lang="en-US"/>
        </a:p>
      </dgm:t>
    </dgm:pt>
    <dgm:pt modelId="{036DA7B5-0ED2-46F5-82C1-05510FAE37F8}" type="sibTrans" cxnId="{0CCEA6B7-B33C-4D92-B7E1-0FD8C47A9549}">
      <dgm:prSet/>
      <dgm:spPr/>
      <dgm:t>
        <a:bodyPr/>
        <a:lstStyle/>
        <a:p>
          <a:endParaRPr lang="en-US"/>
        </a:p>
      </dgm:t>
    </dgm:pt>
    <dgm:pt modelId="{22799740-A37C-41D8-BE7A-0DD5D92C06B9}" type="pres">
      <dgm:prSet presAssocID="{4E827108-1962-490C-89B3-635272B9406A}" presName="root" presStyleCnt="0">
        <dgm:presLayoutVars>
          <dgm:dir/>
          <dgm:resizeHandles val="exact"/>
        </dgm:presLayoutVars>
      </dgm:prSet>
      <dgm:spPr/>
    </dgm:pt>
    <dgm:pt modelId="{52AFF6A5-BC30-4EDD-87BF-254B9B58DA25}" type="pres">
      <dgm:prSet presAssocID="{C16C6D1C-38C6-4BE9-B308-DC37D9E21A00}" presName="compNode" presStyleCnt="0"/>
      <dgm:spPr/>
    </dgm:pt>
    <dgm:pt modelId="{784E5D70-DA52-40AD-853F-9DF5021DE591}" type="pres">
      <dgm:prSet presAssocID="{C16C6D1C-38C6-4BE9-B308-DC37D9E21A0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30BDB777-8F27-45D3-A0FF-E2FE38B3E9EE}" type="pres">
      <dgm:prSet presAssocID="{C16C6D1C-38C6-4BE9-B308-DC37D9E21A00}" presName="spaceRect" presStyleCnt="0"/>
      <dgm:spPr/>
    </dgm:pt>
    <dgm:pt modelId="{4DA3F10E-C63B-4F61-9E15-5891D8645DEF}" type="pres">
      <dgm:prSet presAssocID="{C16C6D1C-38C6-4BE9-B308-DC37D9E21A00}" presName="textRect" presStyleLbl="revTx" presStyleIdx="0" presStyleCnt="3">
        <dgm:presLayoutVars>
          <dgm:chMax val="1"/>
          <dgm:chPref val="1"/>
        </dgm:presLayoutVars>
      </dgm:prSet>
      <dgm:spPr/>
    </dgm:pt>
    <dgm:pt modelId="{5707555F-03B9-48EE-80CE-AB29BA6B6033}" type="pres">
      <dgm:prSet presAssocID="{C9D7B9F8-4F04-47F2-8116-D3075DD8B215}" presName="sibTrans" presStyleCnt="0"/>
      <dgm:spPr/>
    </dgm:pt>
    <dgm:pt modelId="{38C2A477-E4FB-45CF-86D4-0568261EC2A5}" type="pres">
      <dgm:prSet presAssocID="{C8F6E02B-280C-4FEB-8605-D9CABDEA93B5}" presName="compNode" presStyleCnt="0"/>
      <dgm:spPr/>
    </dgm:pt>
    <dgm:pt modelId="{995AFE31-F61C-4396-B55A-6437610FBE19}" type="pres">
      <dgm:prSet presAssocID="{C8F6E02B-280C-4FEB-8605-D9CABDEA93B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CF6063FD-123A-4114-B754-60C04C065D64}" type="pres">
      <dgm:prSet presAssocID="{C8F6E02B-280C-4FEB-8605-D9CABDEA93B5}" presName="spaceRect" presStyleCnt="0"/>
      <dgm:spPr/>
    </dgm:pt>
    <dgm:pt modelId="{7728DA60-4987-4BBD-8FD4-BF31A68022B4}" type="pres">
      <dgm:prSet presAssocID="{C8F6E02B-280C-4FEB-8605-D9CABDEA93B5}" presName="textRect" presStyleLbl="revTx" presStyleIdx="1" presStyleCnt="3">
        <dgm:presLayoutVars>
          <dgm:chMax val="1"/>
          <dgm:chPref val="1"/>
        </dgm:presLayoutVars>
      </dgm:prSet>
      <dgm:spPr/>
    </dgm:pt>
    <dgm:pt modelId="{1A3917DD-309D-4A54-B2E5-F6F9C28604BE}" type="pres">
      <dgm:prSet presAssocID="{37AD1FAD-DBE8-4772-BE32-55AB7231B8DF}" presName="sibTrans" presStyleCnt="0"/>
      <dgm:spPr/>
    </dgm:pt>
    <dgm:pt modelId="{5B5ECC99-A35D-40F9-9FA2-F4525658DEEB}" type="pres">
      <dgm:prSet presAssocID="{AB0B716C-AC34-438B-9737-F55895075B82}" presName="compNode" presStyleCnt="0"/>
      <dgm:spPr/>
    </dgm:pt>
    <dgm:pt modelId="{07ED7740-9717-4FB7-8F78-631D12B739EF}" type="pres">
      <dgm:prSet presAssocID="{AB0B716C-AC34-438B-9737-F55895075B8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חזור על"/>
        </a:ext>
      </dgm:extLst>
    </dgm:pt>
    <dgm:pt modelId="{7EDA3822-70E8-481E-B2AD-26512E90D29F}" type="pres">
      <dgm:prSet presAssocID="{AB0B716C-AC34-438B-9737-F55895075B82}" presName="spaceRect" presStyleCnt="0"/>
      <dgm:spPr/>
    </dgm:pt>
    <dgm:pt modelId="{F6CDF16A-2854-4A28-AF5D-751C23A8813F}" type="pres">
      <dgm:prSet presAssocID="{AB0B716C-AC34-438B-9737-F55895075B8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CB3A705-B638-4277-99C3-7CDC65A52AF7}" type="presOf" srcId="{C8F6E02B-280C-4FEB-8605-D9CABDEA93B5}" destId="{7728DA60-4987-4BBD-8FD4-BF31A68022B4}" srcOrd="0" destOrd="0" presId="urn:microsoft.com/office/officeart/2018/2/layout/IconLabelList"/>
    <dgm:cxn modelId="{971E2D18-F2DF-4465-BBD0-2044B87CBBB2}" type="presOf" srcId="{C16C6D1C-38C6-4BE9-B308-DC37D9E21A00}" destId="{4DA3F10E-C63B-4F61-9E15-5891D8645DEF}" srcOrd="0" destOrd="0" presId="urn:microsoft.com/office/officeart/2018/2/layout/IconLabelList"/>
    <dgm:cxn modelId="{FCFA352E-1750-43A6-82D4-DF7AB77C016D}" srcId="{4E827108-1962-490C-89B3-635272B9406A}" destId="{C8F6E02B-280C-4FEB-8605-D9CABDEA93B5}" srcOrd="1" destOrd="0" parTransId="{E6DA51EE-A928-40B0-AD85-4B6B150524B7}" sibTransId="{37AD1FAD-DBE8-4772-BE32-55AB7231B8DF}"/>
    <dgm:cxn modelId="{8775607F-BBF2-44D6-9FF2-8EC483CCBB90}" type="presOf" srcId="{AB0B716C-AC34-438B-9737-F55895075B82}" destId="{F6CDF16A-2854-4A28-AF5D-751C23A8813F}" srcOrd="0" destOrd="0" presId="urn:microsoft.com/office/officeart/2018/2/layout/IconLabelList"/>
    <dgm:cxn modelId="{0CCEA6B7-B33C-4D92-B7E1-0FD8C47A9549}" srcId="{4E827108-1962-490C-89B3-635272B9406A}" destId="{AB0B716C-AC34-438B-9737-F55895075B82}" srcOrd="2" destOrd="0" parTransId="{33B9DD02-EE48-418A-8DD2-BF56C967F7AB}" sibTransId="{036DA7B5-0ED2-46F5-82C1-05510FAE37F8}"/>
    <dgm:cxn modelId="{2F592CD3-62A0-4A93-89F6-04E6BCF0E13C}" type="presOf" srcId="{4E827108-1962-490C-89B3-635272B9406A}" destId="{22799740-A37C-41D8-BE7A-0DD5D92C06B9}" srcOrd="0" destOrd="0" presId="urn:microsoft.com/office/officeart/2018/2/layout/IconLabelList"/>
    <dgm:cxn modelId="{E4E78CF2-9669-44FF-A182-D3F864279638}" srcId="{4E827108-1962-490C-89B3-635272B9406A}" destId="{C16C6D1C-38C6-4BE9-B308-DC37D9E21A00}" srcOrd="0" destOrd="0" parTransId="{029B54F9-6242-4370-934C-AA801F035038}" sibTransId="{C9D7B9F8-4F04-47F2-8116-D3075DD8B215}"/>
    <dgm:cxn modelId="{24243E10-DE56-47F5-B838-AACB5A0F049E}" type="presParOf" srcId="{22799740-A37C-41D8-BE7A-0DD5D92C06B9}" destId="{52AFF6A5-BC30-4EDD-87BF-254B9B58DA25}" srcOrd="0" destOrd="0" presId="urn:microsoft.com/office/officeart/2018/2/layout/IconLabelList"/>
    <dgm:cxn modelId="{087730CB-6138-43F4-A35E-3CBF369CCD12}" type="presParOf" srcId="{52AFF6A5-BC30-4EDD-87BF-254B9B58DA25}" destId="{784E5D70-DA52-40AD-853F-9DF5021DE591}" srcOrd="0" destOrd="0" presId="urn:microsoft.com/office/officeart/2018/2/layout/IconLabelList"/>
    <dgm:cxn modelId="{D3E2DA4B-BF71-4A73-8B2F-BF7DAA1DB856}" type="presParOf" srcId="{52AFF6A5-BC30-4EDD-87BF-254B9B58DA25}" destId="{30BDB777-8F27-45D3-A0FF-E2FE38B3E9EE}" srcOrd="1" destOrd="0" presId="urn:microsoft.com/office/officeart/2018/2/layout/IconLabelList"/>
    <dgm:cxn modelId="{74B74787-0EA6-4B0C-8538-DC6611ADA02C}" type="presParOf" srcId="{52AFF6A5-BC30-4EDD-87BF-254B9B58DA25}" destId="{4DA3F10E-C63B-4F61-9E15-5891D8645DEF}" srcOrd="2" destOrd="0" presId="urn:microsoft.com/office/officeart/2018/2/layout/IconLabelList"/>
    <dgm:cxn modelId="{DF36B482-9F6C-4673-A340-B7C39B425D85}" type="presParOf" srcId="{22799740-A37C-41D8-BE7A-0DD5D92C06B9}" destId="{5707555F-03B9-48EE-80CE-AB29BA6B6033}" srcOrd="1" destOrd="0" presId="urn:microsoft.com/office/officeart/2018/2/layout/IconLabelList"/>
    <dgm:cxn modelId="{2543AB2B-E3D0-496C-8D23-80A641959F0C}" type="presParOf" srcId="{22799740-A37C-41D8-BE7A-0DD5D92C06B9}" destId="{38C2A477-E4FB-45CF-86D4-0568261EC2A5}" srcOrd="2" destOrd="0" presId="urn:microsoft.com/office/officeart/2018/2/layout/IconLabelList"/>
    <dgm:cxn modelId="{3F75AB99-169A-4B8D-A164-1FAA963E95B0}" type="presParOf" srcId="{38C2A477-E4FB-45CF-86D4-0568261EC2A5}" destId="{995AFE31-F61C-4396-B55A-6437610FBE19}" srcOrd="0" destOrd="0" presId="urn:microsoft.com/office/officeart/2018/2/layout/IconLabelList"/>
    <dgm:cxn modelId="{B0BFBED0-C0CE-4786-972E-31E18EC82253}" type="presParOf" srcId="{38C2A477-E4FB-45CF-86D4-0568261EC2A5}" destId="{CF6063FD-123A-4114-B754-60C04C065D64}" srcOrd="1" destOrd="0" presId="urn:microsoft.com/office/officeart/2018/2/layout/IconLabelList"/>
    <dgm:cxn modelId="{454AC531-3ACC-415C-BE85-C384D1EC1725}" type="presParOf" srcId="{38C2A477-E4FB-45CF-86D4-0568261EC2A5}" destId="{7728DA60-4987-4BBD-8FD4-BF31A68022B4}" srcOrd="2" destOrd="0" presId="urn:microsoft.com/office/officeart/2018/2/layout/IconLabelList"/>
    <dgm:cxn modelId="{E2A4C258-6BD7-4210-A4BF-F718BE2EAD8C}" type="presParOf" srcId="{22799740-A37C-41D8-BE7A-0DD5D92C06B9}" destId="{1A3917DD-309D-4A54-B2E5-F6F9C28604BE}" srcOrd="3" destOrd="0" presId="urn:microsoft.com/office/officeart/2018/2/layout/IconLabelList"/>
    <dgm:cxn modelId="{23238CAB-901D-4C3B-A1E3-64ABDC9D6CFD}" type="presParOf" srcId="{22799740-A37C-41D8-BE7A-0DD5D92C06B9}" destId="{5B5ECC99-A35D-40F9-9FA2-F4525658DEEB}" srcOrd="4" destOrd="0" presId="urn:microsoft.com/office/officeart/2018/2/layout/IconLabelList"/>
    <dgm:cxn modelId="{7E5188BB-3F87-4720-A4EF-6CF29F1383FC}" type="presParOf" srcId="{5B5ECC99-A35D-40F9-9FA2-F4525658DEEB}" destId="{07ED7740-9717-4FB7-8F78-631D12B739EF}" srcOrd="0" destOrd="0" presId="urn:microsoft.com/office/officeart/2018/2/layout/IconLabelList"/>
    <dgm:cxn modelId="{2BF18EF0-85D8-4563-874F-A0FD941B14BF}" type="presParOf" srcId="{5B5ECC99-A35D-40F9-9FA2-F4525658DEEB}" destId="{7EDA3822-70E8-481E-B2AD-26512E90D29F}" srcOrd="1" destOrd="0" presId="urn:microsoft.com/office/officeart/2018/2/layout/IconLabelList"/>
    <dgm:cxn modelId="{E8B5AAA1-BF55-42BF-B9E8-85602D51F6B7}" type="presParOf" srcId="{5B5ECC99-A35D-40F9-9FA2-F4525658DEEB}" destId="{F6CDF16A-2854-4A28-AF5D-751C23A8813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E5D70-DA52-40AD-853F-9DF5021DE591}">
      <dsp:nvSpPr>
        <dsp:cNvPr id="0" name=""/>
        <dsp:cNvSpPr/>
      </dsp:nvSpPr>
      <dsp:spPr>
        <a:xfrm>
          <a:off x="1664782" y="407050"/>
          <a:ext cx="875993" cy="8759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A3F10E-C63B-4F61-9E15-5891D8645DEF}">
      <dsp:nvSpPr>
        <dsp:cNvPr id="0" name=""/>
        <dsp:cNvSpPr/>
      </dsp:nvSpPr>
      <dsp:spPr>
        <a:xfrm>
          <a:off x="1129453" y="1589368"/>
          <a:ext cx="194665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900" kern="1200" dirty="0"/>
            <a:t>אופן הגדרת העובד ב-</a:t>
          </a:r>
          <a:r>
            <a:rPr lang="en-US" sz="1900" kern="1200" dirty="0"/>
            <a:t>firebase</a:t>
          </a:r>
          <a:r>
            <a:rPr lang="he-IL" sz="1900" kern="1200" dirty="0"/>
            <a:t>.</a:t>
          </a:r>
          <a:endParaRPr lang="en-US" sz="1900" kern="1200" dirty="0"/>
        </a:p>
      </dsp:txBody>
      <dsp:txXfrm>
        <a:off x="1129453" y="1589368"/>
        <a:ext cx="1946652" cy="720000"/>
      </dsp:txXfrm>
    </dsp:sp>
    <dsp:sp modelId="{995AFE31-F61C-4396-B55A-6437610FBE19}">
      <dsp:nvSpPr>
        <dsp:cNvPr id="0" name=""/>
        <dsp:cNvSpPr/>
      </dsp:nvSpPr>
      <dsp:spPr>
        <a:xfrm>
          <a:off x="3952098" y="407050"/>
          <a:ext cx="875993" cy="8759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28DA60-4987-4BBD-8FD4-BF31A68022B4}">
      <dsp:nvSpPr>
        <dsp:cNvPr id="0" name=""/>
        <dsp:cNvSpPr/>
      </dsp:nvSpPr>
      <dsp:spPr>
        <a:xfrm>
          <a:off x="3416769" y="1589368"/>
          <a:ext cx="194665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900" kern="1200" dirty="0"/>
            <a:t>מחיקת משמרות שתאריכן עבר מה-</a:t>
          </a:r>
          <a:r>
            <a:rPr lang="en-US" sz="1900" kern="1200" dirty="0"/>
            <a:t>firebase</a:t>
          </a:r>
          <a:r>
            <a:rPr lang="he-IL" sz="1900" kern="1200" dirty="0"/>
            <a:t>.</a:t>
          </a:r>
          <a:endParaRPr lang="en-US" sz="1900" kern="1200" dirty="0"/>
        </a:p>
      </dsp:txBody>
      <dsp:txXfrm>
        <a:off x="3416769" y="1589368"/>
        <a:ext cx="1946652" cy="720000"/>
      </dsp:txXfrm>
    </dsp:sp>
    <dsp:sp modelId="{07ED7740-9717-4FB7-8F78-631D12B739EF}">
      <dsp:nvSpPr>
        <dsp:cNvPr id="0" name=""/>
        <dsp:cNvSpPr/>
      </dsp:nvSpPr>
      <dsp:spPr>
        <a:xfrm>
          <a:off x="2808440" y="2796031"/>
          <a:ext cx="875993" cy="8759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CDF16A-2854-4A28-AF5D-751C23A8813F}">
      <dsp:nvSpPr>
        <dsp:cNvPr id="0" name=""/>
        <dsp:cNvSpPr/>
      </dsp:nvSpPr>
      <dsp:spPr>
        <a:xfrm>
          <a:off x="2273111" y="3978349"/>
          <a:ext cx="194665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900" kern="1200" dirty="0"/>
            <a:t>אופן הפעלת האלגוריתם.</a:t>
          </a:r>
          <a:endParaRPr lang="en-US" sz="1900" kern="1200" dirty="0"/>
        </a:p>
      </dsp:txBody>
      <dsp:txXfrm>
        <a:off x="2273111" y="3978349"/>
        <a:ext cx="194665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FA198E-F8FD-4B9D-9E4E-40329449A461}" type="datetimeFigureOut">
              <a:rPr lang="en-IL" smtClean="0"/>
              <a:t>01/22/2020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50784F-DAC5-4330-B0E1-E7339F2E066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76881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0784F-DAC5-4330-B0E1-E7339F2E066A}" type="slidenum">
              <a:rPr lang="en-IL" smtClean="0"/>
              <a:t>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535476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0784F-DAC5-4330-B0E1-E7339F2E066A}" type="slidenum">
              <a:rPr lang="en-IL" smtClean="0"/>
              <a:t>18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308637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0784F-DAC5-4330-B0E1-E7339F2E066A}" type="slidenum">
              <a:rPr lang="en-IL" smtClean="0"/>
              <a:t>20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73993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*בהתחלה חשבנו שאנחנו נשמור את היוזרים והסיסמאות בדאטה, אחרי שלמדנו איך ה</a:t>
            </a:r>
            <a:r>
              <a:rPr lang="en-US" dirty="0"/>
              <a:t>firebase authentication</a:t>
            </a:r>
            <a:r>
              <a:rPr lang="he-IL" dirty="0"/>
              <a:t> עובד, הבנו שהכל מתבצע אצלנו באופן אוטומטי.</a:t>
            </a:r>
          </a:p>
          <a:p>
            <a:pPr algn="r" rtl="1"/>
            <a:r>
              <a:rPr lang="he-IL" dirty="0"/>
              <a:t>*בשביל לעשות את זה, צריך להשתמש ב </a:t>
            </a:r>
            <a:r>
              <a:rPr lang="en-US" dirty="0"/>
              <a:t>cloud functions,</a:t>
            </a:r>
            <a:r>
              <a:rPr lang="he-IL" dirty="0"/>
              <a:t> הבעיה שהו אתומך רק ב</a:t>
            </a:r>
            <a:r>
              <a:rPr lang="en-US" dirty="0" err="1"/>
              <a:t>javaScript</a:t>
            </a:r>
            <a:r>
              <a:rPr lang="he-IL" dirty="0"/>
              <a:t> .</a:t>
            </a:r>
          </a:p>
          <a:p>
            <a:pPr algn="r" rtl="1"/>
            <a:r>
              <a:rPr lang="he-IL" dirty="0"/>
              <a:t>*הבעיה עם </a:t>
            </a:r>
            <a:r>
              <a:rPr lang="he-IL" dirty="0" err="1"/>
              <a:t>האלוגריתם</a:t>
            </a:r>
            <a:r>
              <a:rPr lang="he-IL" dirty="0"/>
              <a:t>- לא </a:t>
            </a:r>
            <a:r>
              <a:rPr lang="he-IL" dirty="0" err="1"/>
              <a:t>מסוכנרן</a:t>
            </a:r>
            <a:endParaRPr lang="he-IL" dirty="0"/>
          </a:p>
          <a:p>
            <a:pPr algn="r" rtl="1"/>
            <a:r>
              <a:rPr lang="he-IL" dirty="0"/>
              <a:t>צריך להגדיר </a:t>
            </a:r>
            <a:r>
              <a:rPr lang="he-IL" dirty="0" err="1"/>
              <a:t>מינמום</a:t>
            </a:r>
            <a:r>
              <a:rPr lang="he-IL" dirty="0"/>
              <a:t> בקשות וזה לא טוב</a:t>
            </a:r>
          </a:p>
          <a:p>
            <a:pPr algn="r" rtl="1"/>
            <a:r>
              <a:rPr lang="he-IL" dirty="0"/>
              <a:t>*מחיקת משמרות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0784F-DAC5-4330-B0E1-E7339F2E066A}" type="slidenum">
              <a:rPr lang="en-IL" smtClean="0"/>
              <a:t>22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076925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שי: וזה </a:t>
            </a:r>
            <a:r>
              <a:rPr lang="he-IL" dirty="0" err="1"/>
              <a:t>הגיטהאב</a:t>
            </a:r>
            <a:r>
              <a:rPr lang="he-IL" baseline="0" dirty="0"/>
              <a:t> שלנו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0784F-DAC5-4330-B0E1-E7339F2E066A}" type="slidenum">
              <a:rPr lang="en-IL" smtClean="0"/>
              <a:t>23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04265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0784F-DAC5-4330-B0E1-E7339F2E066A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11703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בעצם האלגוריתם מוצא מעגל בעזרת  </a:t>
            </a:r>
            <a:r>
              <a:rPr lang="en-US" dirty="0"/>
              <a:t>DFS</a:t>
            </a:r>
            <a:r>
              <a:rPr lang="he-IL" dirty="0"/>
              <a:t>  </a:t>
            </a:r>
          </a:p>
          <a:p>
            <a:pPr algn="r" rtl="1"/>
            <a:r>
              <a:rPr lang="he-IL" dirty="0"/>
              <a:t>וההחלפה מתבצעת בדאטה והגרף מתעדכן.</a:t>
            </a:r>
          </a:p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0784F-DAC5-4330-B0E1-E7339F2E066A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31370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0784F-DAC5-4330-B0E1-E7339F2E066A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55642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0784F-DAC5-4330-B0E1-E7339F2E066A}" type="slidenum">
              <a:rPr lang="en-IL" smtClean="0"/>
              <a:t>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32181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0784F-DAC5-4330-B0E1-E7339F2E066A}" type="slidenum">
              <a:rPr lang="en-IL" smtClean="0"/>
              <a:t>11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68224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0784F-DAC5-4330-B0E1-E7339F2E066A}" type="slidenum">
              <a:rPr lang="en-IL" smtClean="0"/>
              <a:t>13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69577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0784F-DAC5-4330-B0E1-E7339F2E066A}" type="slidenum">
              <a:rPr lang="en-IL" smtClean="0"/>
              <a:t>14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80061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0784F-DAC5-4330-B0E1-E7339F2E066A}" type="slidenum">
              <a:rPr lang="en-IL" smtClean="0"/>
              <a:t>16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23317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B68EF-C667-470F-8D79-D63E283D6A96}" type="datetimeFigureOut">
              <a:rPr lang="en-IL" smtClean="0"/>
              <a:t>01/22/2020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45AC9-C748-42C0-8B14-BC28DCE3676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76782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B68EF-C667-470F-8D79-D63E283D6A96}" type="datetimeFigureOut">
              <a:rPr lang="en-IL" smtClean="0"/>
              <a:t>01/22/2020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45AC9-C748-42C0-8B14-BC28DCE3676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45489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B68EF-C667-470F-8D79-D63E283D6A96}" type="datetimeFigureOut">
              <a:rPr lang="en-IL" smtClean="0"/>
              <a:t>01/22/2020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45AC9-C748-42C0-8B14-BC28DCE3676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418459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B68EF-C667-470F-8D79-D63E283D6A96}" type="datetimeFigureOut">
              <a:rPr lang="en-IL" smtClean="0"/>
              <a:t>01/22/2020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45AC9-C748-42C0-8B14-BC28DCE3676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25093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B68EF-C667-470F-8D79-D63E283D6A96}" type="datetimeFigureOut">
              <a:rPr lang="en-IL" smtClean="0"/>
              <a:t>01/22/2020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45AC9-C748-42C0-8B14-BC28DCE3676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29870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B68EF-C667-470F-8D79-D63E283D6A96}" type="datetimeFigureOut">
              <a:rPr lang="en-IL" smtClean="0"/>
              <a:t>01/22/2020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45AC9-C748-42C0-8B14-BC28DCE3676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975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B68EF-C667-470F-8D79-D63E283D6A96}" type="datetimeFigureOut">
              <a:rPr lang="en-IL" smtClean="0"/>
              <a:t>01/22/2020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45AC9-C748-42C0-8B14-BC28DCE3676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479969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B68EF-C667-470F-8D79-D63E283D6A96}" type="datetimeFigureOut">
              <a:rPr lang="en-IL" smtClean="0"/>
              <a:t>01/22/2020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45AC9-C748-42C0-8B14-BC28DCE3676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609828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B68EF-C667-470F-8D79-D63E283D6A96}" type="datetimeFigureOut">
              <a:rPr lang="en-IL" smtClean="0"/>
              <a:t>01/22/2020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45AC9-C748-42C0-8B14-BC28DCE3676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42077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B68EF-C667-470F-8D79-D63E283D6A96}" type="datetimeFigureOut">
              <a:rPr lang="en-IL" smtClean="0"/>
              <a:t>01/22/2020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68145AC9-C748-42C0-8B14-BC28DCE3676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21026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B68EF-C667-470F-8D79-D63E283D6A96}" type="datetimeFigureOut">
              <a:rPr lang="en-IL" smtClean="0"/>
              <a:t>01/22/2020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45AC9-C748-42C0-8B14-BC28DCE3676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25361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B68EF-C667-470F-8D79-D63E283D6A96}" type="datetimeFigureOut">
              <a:rPr lang="en-IL" smtClean="0"/>
              <a:t>01/22/2020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45AC9-C748-42C0-8B14-BC28DCE3676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72397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B68EF-C667-470F-8D79-D63E283D6A96}" type="datetimeFigureOut">
              <a:rPr lang="en-IL" smtClean="0"/>
              <a:t>01/22/2020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45AC9-C748-42C0-8B14-BC28DCE3676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9019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B68EF-C667-470F-8D79-D63E283D6A96}" type="datetimeFigureOut">
              <a:rPr lang="en-IL" smtClean="0"/>
              <a:t>01/22/2020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45AC9-C748-42C0-8B14-BC28DCE3676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88756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B68EF-C667-470F-8D79-D63E283D6A96}" type="datetimeFigureOut">
              <a:rPr lang="en-IL" smtClean="0"/>
              <a:t>01/22/2020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45AC9-C748-42C0-8B14-BC28DCE3676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77370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B68EF-C667-470F-8D79-D63E283D6A96}" type="datetimeFigureOut">
              <a:rPr lang="en-IL" smtClean="0"/>
              <a:t>01/22/2020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45AC9-C748-42C0-8B14-BC28DCE3676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20803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B68EF-C667-470F-8D79-D63E283D6A96}" type="datetimeFigureOut">
              <a:rPr lang="en-IL" smtClean="0"/>
              <a:t>01/22/2020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45AC9-C748-42C0-8B14-BC28DCE3676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20424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7B68EF-C667-470F-8D79-D63E283D6A96}" type="datetimeFigureOut">
              <a:rPr lang="en-IL" smtClean="0"/>
              <a:t>01/22/2020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8145AC9-C748-42C0-8B14-BC28DCE3676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50475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iReznikov/SwitchingShift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fif"/><Relationship Id="rId3" Type="http://schemas.openxmlformats.org/officeDocument/2006/relationships/image" Target="../media/image4.jpeg"/><Relationship Id="rId7" Type="http://schemas.openxmlformats.org/officeDocument/2006/relationships/image" Target="../media/image8.jf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3" Type="http://schemas.microsoft.com/office/2007/relationships/media" Target="../media/media2.avi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2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video" Target="../media/media3.mp4"/><Relationship Id="rId11" Type="http://schemas.openxmlformats.org/officeDocument/2006/relationships/image" Target="../media/image11.png"/><Relationship Id="rId5" Type="http://schemas.microsoft.com/office/2007/relationships/media" Target="../media/media3.mp4"/><Relationship Id="rId10" Type="http://schemas.openxmlformats.org/officeDocument/2006/relationships/image" Target="../media/image10.png"/><Relationship Id="rId4" Type="http://schemas.openxmlformats.org/officeDocument/2006/relationships/video" Target="../media/media2.avi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5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video" Target="../media/media6.mp4"/><Relationship Id="rId11" Type="http://schemas.openxmlformats.org/officeDocument/2006/relationships/image" Target="../media/image15.png"/><Relationship Id="rId5" Type="http://schemas.microsoft.com/office/2007/relationships/media" Target="../media/media6.mp4"/><Relationship Id="rId10" Type="http://schemas.openxmlformats.org/officeDocument/2006/relationships/image" Target="../media/image14.png"/><Relationship Id="rId4" Type="http://schemas.openxmlformats.org/officeDocument/2006/relationships/video" Target="../media/media5.mp4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D80AE7-5C95-4701-8AE2-97321D53CE0C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kern="1200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  <a:ea typeface="+mj-ea"/>
                <a:cs typeface="+mj-cs"/>
              </a:rPr>
              <a:t>Switching shifts</a:t>
            </a:r>
          </a:p>
        </p:txBody>
      </p:sp>
      <p:pic>
        <p:nvPicPr>
          <p:cNvPr id="10" name="Picture 9" descr="A close up of a clock&#10;&#10;Description automatically generated">
            <a:extLst>
              <a:ext uri="{FF2B5EF4-FFF2-40B4-BE49-F238E27FC236}">
                <a16:creationId xmlns:a16="http://schemas.microsoft.com/office/drawing/2014/main" id="{70236713-EE97-4354-B11A-90B12BCB705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011" y="654129"/>
            <a:ext cx="7188199" cy="48700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892FEF-354B-4BAB-BD1A-66FC4E699ED3}"/>
              </a:ext>
            </a:extLst>
          </p:cNvPr>
          <p:cNvSpPr txBox="1"/>
          <p:nvPr/>
        </p:nvSpPr>
        <p:spPr>
          <a:xfrm>
            <a:off x="411041" y="5524133"/>
            <a:ext cx="37411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Eti Reznikov</a:t>
            </a:r>
          </a:p>
          <a:p>
            <a:pPr>
              <a:spcAft>
                <a:spcPts val="600"/>
              </a:spcAft>
            </a:pPr>
            <a:r>
              <a:rPr lang="en-US" dirty="0"/>
              <a:t>Shay </a:t>
            </a:r>
            <a:r>
              <a:rPr lang="en-US" dirty="0" err="1"/>
              <a:t>Naor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/>
              <a:t>Yaara</a:t>
            </a:r>
            <a:r>
              <a:rPr lang="en-US" dirty="0"/>
              <a:t> Goldenberg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48960658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A3DAC245-15C3-4D41-AD18-A8B29F6B4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7597" y="1543196"/>
            <a:ext cx="2283038" cy="4648200"/>
          </a:xfrm>
          <a:prstGeom prst="rect">
            <a:avLst/>
          </a:prstGeom>
        </p:spPr>
      </p:pic>
      <p:pic>
        <p:nvPicPr>
          <p:cNvPr id="5" name="חיוג למנהל">
            <a:hlinkClick r:id="" action="ppaction://media"/>
            <a:extLst>
              <a:ext uri="{FF2B5EF4-FFF2-40B4-BE49-F238E27FC236}">
                <a16:creationId xmlns:a16="http://schemas.microsoft.com/office/drawing/2014/main" id="{E5515D6B-01B1-4911-8BE5-805F1B29ABD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43819" y="1591448"/>
            <a:ext cx="2283038" cy="4653887"/>
          </a:xfrm>
          <a:prstGeom prst="rect">
            <a:avLst/>
          </a:prstGeom>
        </p:spPr>
      </p:pic>
      <p:sp>
        <p:nvSpPr>
          <p:cNvPr id="6" name="TextBox 11">
            <a:extLst>
              <a:ext uri="{FF2B5EF4-FFF2-40B4-BE49-F238E27FC236}">
                <a16:creationId xmlns:a16="http://schemas.microsoft.com/office/drawing/2014/main" id="{E794008A-7F23-43B5-A494-41A16F336F0F}"/>
              </a:ext>
            </a:extLst>
          </p:cNvPr>
          <p:cNvSpPr txBox="1"/>
          <p:nvPr/>
        </p:nvSpPr>
        <p:spPr>
          <a:xfrm>
            <a:off x="6214759" y="1173864"/>
            <a:ext cx="271209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/>
              <a:t>ביצוע התקשרות למנהל</a:t>
            </a: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FCBBD7B8-9F60-458E-ADED-E1D90B32AA65}"/>
              </a:ext>
            </a:extLst>
          </p:cNvPr>
          <p:cNvSpPr txBox="1"/>
          <p:nvPr/>
        </p:nvSpPr>
        <p:spPr>
          <a:xfrm>
            <a:off x="1870387" y="1173864"/>
            <a:ext cx="271209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/>
              <a:t>פרטים אישיים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AB5D52B-4E46-4E83-8C0D-7EAD2C51B29C}"/>
              </a:ext>
            </a:extLst>
          </p:cNvPr>
          <p:cNvSpPr txBox="1">
            <a:spLocks/>
          </p:cNvSpPr>
          <p:nvPr/>
        </p:nvSpPr>
        <p:spPr>
          <a:xfrm>
            <a:off x="770258" y="197176"/>
            <a:ext cx="10058400" cy="139427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lnSpc>
                <a:spcPct val="90000"/>
              </a:lnSpc>
            </a:pPr>
            <a:r>
              <a:rPr lang="he-IL" sz="7200" dirty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עובד</a:t>
            </a:r>
            <a:endParaRPr lang="en-US" sz="7200" dirty="0">
              <a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</a:endParaRPr>
          </a:p>
        </p:txBody>
      </p:sp>
    </p:spTree>
    <p:extLst>
      <p:ext uri="{BB962C8B-B14F-4D97-AF65-F5344CB8AC3E}">
        <p14:creationId xmlns:p14="http://schemas.microsoft.com/office/powerpoint/2010/main" val="147269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מציין מיקום תוכן 4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961E5219-CC89-4B9E-9E67-E9C319D2A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738" y="1720517"/>
            <a:ext cx="7458784" cy="3902243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CA02A52-32F4-4ADF-BA46-19296E4B1ABD}"/>
              </a:ext>
            </a:extLst>
          </p:cNvPr>
          <p:cNvSpPr txBox="1">
            <a:spLocks/>
          </p:cNvSpPr>
          <p:nvPr/>
        </p:nvSpPr>
        <p:spPr>
          <a:xfrm>
            <a:off x="1066800" y="326245"/>
            <a:ext cx="10058400" cy="139427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7200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Firebase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3502975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57F1A7-2C66-4ED8-BB6E-C821AD834273}"/>
              </a:ext>
            </a:extLst>
          </p:cNvPr>
          <p:cNvSpPr txBox="1"/>
          <p:nvPr/>
        </p:nvSpPr>
        <p:spPr>
          <a:xfrm>
            <a:off x="771525" y="1666874"/>
            <a:ext cx="10810875" cy="1705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" sz="2400" dirty="0"/>
              <a:t>Cloud Firestore הוא בסיס הנתונים החדש ביותר של Firebase לפיתוח אפליקציות לנייד</a:t>
            </a:r>
            <a:endParaRPr lang="he-IL" sz="2400" dirty="0"/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" sz="2400" dirty="0"/>
              <a:t>מבוסס על </a:t>
            </a:r>
            <a:r>
              <a:rPr lang="he-IL" sz="2400" dirty="0"/>
              <a:t>ה</a:t>
            </a:r>
            <a:r>
              <a:rPr lang="he" sz="2400" dirty="0"/>
              <a:t>הצלחות של </a:t>
            </a:r>
            <a:r>
              <a:rPr lang="en-US" sz="2400" dirty="0"/>
              <a:t>Realtime Database</a:t>
            </a:r>
            <a:r>
              <a:rPr lang="he-IL" sz="2400" dirty="0"/>
              <a:t> </a:t>
            </a:r>
            <a:r>
              <a:rPr lang="he" sz="2400" dirty="0"/>
              <a:t>עם מודל נתונים חדש ואינטואיטיבי יותר</a:t>
            </a:r>
            <a:endParaRPr lang="he-IL" sz="2400" dirty="0"/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" sz="2400" dirty="0"/>
              <a:t>כולל שאילתות עשירות</a:t>
            </a:r>
            <a:r>
              <a:rPr lang="he-IL" sz="2400" dirty="0"/>
              <a:t>, </a:t>
            </a:r>
            <a:r>
              <a:rPr lang="he" sz="2400" dirty="0"/>
              <a:t>מהירות </a:t>
            </a:r>
            <a:r>
              <a:rPr lang="he-IL" sz="2400" dirty="0"/>
              <a:t>ו</a:t>
            </a:r>
            <a:r>
              <a:rPr lang="he" sz="2400" dirty="0"/>
              <a:t>רחב</a:t>
            </a:r>
            <a:r>
              <a:rPr lang="he-IL" sz="2400" dirty="0"/>
              <a:t>ות יותר מאשר </a:t>
            </a:r>
            <a:r>
              <a:rPr lang="en-US" sz="2400" dirty="0"/>
              <a:t>Realtime Database</a:t>
            </a:r>
          </a:p>
        </p:txBody>
      </p:sp>
      <p:pic>
        <p:nvPicPr>
          <p:cNvPr id="7" name="Picture 6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BD46404D-83FD-4028-A5DC-A7DB24215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591" y="3571875"/>
            <a:ext cx="4893357" cy="32861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D1C06FD-C840-44A2-B2FE-A675540BB4AE}"/>
              </a:ext>
            </a:extLst>
          </p:cNvPr>
          <p:cNvSpPr txBox="1">
            <a:spLocks/>
          </p:cNvSpPr>
          <p:nvPr/>
        </p:nvSpPr>
        <p:spPr>
          <a:xfrm>
            <a:off x="923925" y="272602"/>
            <a:ext cx="10058400" cy="139427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7200" dirty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Cloud </a:t>
            </a:r>
            <a:r>
              <a:rPr lang="en-US" sz="7200" dirty="0" err="1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FireStore</a:t>
            </a:r>
            <a:endParaRPr lang="en-US" sz="7200" dirty="0"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</a:endParaRPr>
          </a:p>
        </p:txBody>
      </p:sp>
    </p:spTree>
    <p:extLst>
      <p:ext uri="{BB962C8B-B14F-4D97-AF65-F5344CB8AC3E}">
        <p14:creationId xmlns:p14="http://schemas.microsoft.com/office/powerpoint/2010/main" val="2450598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מציין מיקום תוכן 4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36B12F01-9BDD-484D-83A4-FC28BB3DA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0630"/>
            <a:ext cx="7302530" cy="3920822"/>
          </a:xfrm>
        </p:spPr>
      </p:pic>
      <p:pic>
        <p:nvPicPr>
          <p:cNvPr id="7" name="מציין מיקום תוכן 8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A75536F4-DC54-48E3-9365-926D595B66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561" y="3167498"/>
            <a:ext cx="6717439" cy="344790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11E78A5-8DA9-4AB1-B2D7-F244A75CAFFE}"/>
              </a:ext>
            </a:extLst>
          </p:cNvPr>
          <p:cNvSpPr txBox="1">
            <a:spLocks/>
          </p:cNvSpPr>
          <p:nvPr/>
        </p:nvSpPr>
        <p:spPr>
          <a:xfrm>
            <a:off x="133350" y="272602"/>
            <a:ext cx="7877175" cy="69802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7200" dirty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Cloud </a:t>
            </a:r>
            <a:r>
              <a:rPr lang="en-US" sz="7200" dirty="0" err="1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Firestore</a:t>
            </a:r>
            <a:endParaRPr lang="en-US" sz="7200" dirty="0">
              <a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</a:endParaRPr>
          </a:p>
        </p:txBody>
      </p:sp>
    </p:spTree>
    <p:extLst>
      <p:ext uri="{BB962C8B-B14F-4D97-AF65-F5344CB8AC3E}">
        <p14:creationId xmlns:p14="http://schemas.microsoft.com/office/powerpoint/2010/main" val="1277404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מציין מיקום תוכן 4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42948C5A-E395-42E0-BD5E-542962ADB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963" y="1788242"/>
            <a:ext cx="10210384" cy="4407668"/>
          </a:xfrm>
        </p:spPr>
      </p:pic>
    </p:spTree>
    <p:extLst>
      <p:ext uri="{BB962C8B-B14F-4D97-AF65-F5344CB8AC3E}">
        <p14:creationId xmlns:p14="http://schemas.microsoft.com/office/powerpoint/2010/main" val="2779897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7A8722-692A-4922-B6EF-5F5934429ED8}"/>
              </a:ext>
            </a:extLst>
          </p:cNvPr>
          <p:cNvSpPr txBox="1">
            <a:spLocks/>
          </p:cNvSpPr>
          <p:nvPr/>
        </p:nvSpPr>
        <p:spPr>
          <a:xfrm>
            <a:off x="1112109" y="86448"/>
            <a:ext cx="10058400" cy="139427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7200" dirty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Use case diagram</a:t>
            </a: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821" y="5633883"/>
            <a:ext cx="247650" cy="133350"/>
          </a:xfrm>
          <a:prstGeom prst="rect">
            <a:avLst/>
          </a:prstGeom>
        </p:spPr>
      </p:pic>
      <p:pic>
        <p:nvPicPr>
          <p:cNvPr id="3" name="תמונה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471" y="5643408"/>
            <a:ext cx="295275" cy="114300"/>
          </a:xfrm>
          <a:prstGeom prst="rect">
            <a:avLst/>
          </a:prstGeom>
        </p:spPr>
      </p:pic>
      <p:pic>
        <p:nvPicPr>
          <p:cNvPr id="7" name="תמונה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0685" y="1480720"/>
            <a:ext cx="6008584" cy="493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43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15B45C-FAA5-4E2B-8A9A-D031421BE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954" y="2212018"/>
            <a:ext cx="7591425" cy="348615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87A8722-692A-4922-B6EF-5F5934429ED8}"/>
              </a:ext>
            </a:extLst>
          </p:cNvPr>
          <p:cNvSpPr txBox="1">
            <a:spLocks/>
          </p:cNvSpPr>
          <p:nvPr/>
        </p:nvSpPr>
        <p:spPr>
          <a:xfrm>
            <a:off x="1179833" y="217076"/>
            <a:ext cx="10058400" cy="139427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7200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State machine diagram</a:t>
            </a:r>
          </a:p>
        </p:txBody>
      </p:sp>
    </p:spTree>
    <p:extLst>
      <p:ext uri="{BB962C8B-B14F-4D97-AF65-F5344CB8AC3E}">
        <p14:creationId xmlns:p14="http://schemas.microsoft.com/office/powerpoint/2010/main" val="3594490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9D9B354-7EA6-49E8-9102-1F9D1F4DC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754" y="2107163"/>
            <a:ext cx="5878074" cy="3124200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87A8722-692A-4922-B6EF-5F5934429ED8}"/>
              </a:ext>
            </a:extLst>
          </p:cNvPr>
          <p:cNvSpPr txBox="1">
            <a:spLocks/>
          </p:cNvSpPr>
          <p:nvPr/>
        </p:nvSpPr>
        <p:spPr>
          <a:xfrm>
            <a:off x="1179833" y="217076"/>
            <a:ext cx="10058400" cy="139427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7200" dirty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ERD diagram</a:t>
            </a:r>
          </a:p>
        </p:txBody>
      </p:sp>
    </p:spTree>
    <p:extLst>
      <p:ext uri="{BB962C8B-B14F-4D97-AF65-F5344CB8AC3E}">
        <p14:creationId xmlns:p14="http://schemas.microsoft.com/office/powerpoint/2010/main" val="659959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7A8722-692A-4922-B6EF-5F5934429ED8}"/>
              </a:ext>
            </a:extLst>
          </p:cNvPr>
          <p:cNvSpPr txBox="1">
            <a:spLocks/>
          </p:cNvSpPr>
          <p:nvPr/>
        </p:nvSpPr>
        <p:spPr>
          <a:xfrm>
            <a:off x="1179833" y="217076"/>
            <a:ext cx="10058400" cy="139427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7200" dirty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Object diagram</a:t>
            </a: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6484" y="1611348"/>
            <a:ext cx="7667625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390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87A8722-692A-4922-B6EF-5F5934429ED8}"/>
              </a:ext>
            </a:extLst>
          </p:cNvPr>
          <p:cNvSpPr txBox="1">
            <a:spLocks/>
          </p:cNvSpPr>
          <p:nvPr/>
        </p:nvSpPr>
        <p:spPr>
          <a:xfrm>
            <a:off x="1179833" y="217076"/>
            <a:ext cx="10058400" cy="107987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7200" dirty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Class diagram</a:t>
            </a:r>
          </a:p>
        </p:txBody>
      </p:sp>
      <p:pic>
        <p:nvPicPr>
          <p:cNvPr id="3" name="תמונה 2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2DD15A90-28A9-434A-AFD4-BC0ABE2C3E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459" y="1296955"/>
            <a:ext cx="7071082" cy="534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838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3FEA-D8AD-4A8F-862E-3A3D52F1DD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5928" y="0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1">
              <a:lnSpc>
                <a:spcPct val="90000"/>
              </a:lnSpc>
            </a:pPr>
            <a:r>
              <a:rPr lang="en-US" sz="7200" dirty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תיאור המערכת המתוכננת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7930A8A-D922-4AB0-82B7-F10945038107}"/>
              </a:ext>
            </a:extLst>
          </p:cNvPr>
          <p:cNvSpPr txBox="1">
            <a:spLocks/>
          </p:cNvSpPr>
          <p:nvPr/>
        </p:nvSpPr>
        <p:spPr>
          <a:xfrm>
            <a:off x="1825211" y="1638953"/>
            <a:ext cx="10058400" cy="38517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182880" rtl="1">
              <a:buFont typeface="Wingdings" pitchFamily="2" charset="2"/>
              <a:buChar char="§"/>
            </a:pPr>
            <a:r>
              <a:rPr lang="he-IL" sz="2800" dirty="0"/>
              <a:t>כמה פעמים רציתם להחליף משמרת בעבודה ובזבזתם שעות בחיפושים??</a:t>
            </a:r>
          </a:p>
          <a:p>
            <a:pPr marL="342900" indent="-182880" rtl="1">
              <a:buFont typeface="Wingdings" pitchFamily="2" charset="2"/>
              <a:buChar char="§"/>
            </a:pPr>
            <a:r>
              <a:rPr lang="en-US" sz="2800" dirty="0"/>
              <a:t>Switching shifts</a:t>
            </a:r>
            <a:r>
              <a:rPr lang="he-IL" sz="2800" dirty="0"/>
              <a:t> מאפשרת לכם לחפש חילוף בלחיצת כפתור.</a:t>
            </a:r>
          </a:p>
          <a:p>
            <a:pPr marL="342900" indent="-182880" rtl="1">
              <a:buFont typeface="Wingdings" pitchFamily="2" charset="2"/>
              <a:buChar char="§"/>
            </a:pPr>
            <a:r>
              <a:rPr lang="he-IL" sz="2800" dirty="0"/>
              <a:t>האפליקציה שלנו מאפשרת למשתמש לצפות במשמרות שלו ולבקש חילוף.</a:t>
            </a:r>
            <a:endParaRPr lang="en-US" sz="2800" dirty="0"/>
          </a:p>
          <a:p>
            <a:pPr marL="342900" indent="-182880" rtl="1">
              <a:buFont typeface="Wingdings" pitchFamily="2" charset="2"/>
              <a:buChar char="§"/>
            </a:pPr>
            <a:r>
              <a:rPr lang="he-IL" sz="2800" dirty="0"/>
              <a:t>כאשר האפליקציה מוצאת חילוף לעובד, היא מעדכנת את משמרות העובדים בהתאם.</a:t>
            </a:r>
            <a:endParaRPr lang="en-US" sz="2800" dirty="0"/>
          </a:p>
          <a:p>
            <a:pPr marL="160020" rtl="1"/>
            <a:endParaRPr lang="en-US" sz="2800" dirty="0"/>
          </a:p>
          <a:p>
            <a:pPr marL="160020"/>
            <a:endParaRPr lang="en-US" dirty="0"/>
          </a:p>
          <a:p>
            <a:pPr marL="342900" indent="-182880">
              <a:buFont typeface="Wingdings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03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517CC4EC-2A44-4018-894D-3AFB8025F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540" y="1577235"/>
            <a:ext cx="7722920" cy="4760934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87A8722-692A-4922-B6EF-5F5934429ED8}"/>
              </a:ext>
            </a:extLst>
          </p:cNvPr>
          <p:cNvSpPr txBox="1">
            <a:spLocks/>
          </p:cNvSpPr>
          <p:nvPr/>
        </p:nvSpPr>
        <p:spPr>
          <a:xfrm>
            <a:off x="1066800" y="182963"/>
            <a:ext cx="10058400" cy="139427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US" sz="7200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1396697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7A8722-692A-4922-B6EF-5F5934429ED8}"/>
              </a:ext>
            </a:extLst>
          </p:cNvPr>
          <p:cNvSpPr txBox="1">
            <a:spLocks/>
          </p:cNvSpPr>
          <p:nvPr/>
        </p:nvSpPr>
        <p:spPr>
          <a:xfrm>
            <a:off x="1179833" y="217076"/>
            <a:ext cx="10058400" cy="139427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7200" dirty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Activity diagram</a:t>
            </a: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858" y="2114857"/>
            <a:ext cx="88963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02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87A8722-692A-4922-B6EF-5F5934429E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0442" y="372852"/>
            <a:ext cx="10058400" cy="13942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he-IL" sz="720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פערים בין תכנון לביצוע</a:t>
            </a:r>
            <a:endParaRPr lang="en-US" sz="7200" dirty="0"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</a:endParaRPr>
          </a:p>
        </p:txBody>
      </p:sp>
      <p:graphicFrame>
        <p:nvGraphicFramePr>
          <p:cNvPr id="47" name="Subtitle 2">
            <a:extLst>
              <a:ext uri="{FF2B5EF4-FFF2-40B4-BE49-F238E27FC236}">
                <a16:creationId xmlns:a16="http://schemas.microsoft.com/office/drawing/2014/main" id="{FC067688-3740-4D7E-87B6-C443F40C34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3806279"/>
              </p:ext>
            </p:extLst>
          </p:nvPr>
        </p:nvGraphicFramePr>
        <p:xfrm>
          <a:off x="3253204" y="1379748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88288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6A392-E19B-4A0A-8031-8DB97165C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21" y="1920551"/>
            <a:ext cx="9828929" cy="1615752"/>
          </a:xfrm>
        </p:spPr>
        <p:txBody>
          <a:bodyPr>
            <a:normAutofit/>
          </a:bodyPr>
          <a:lstStyle/>
          <a:p>
            <a:r>
              <a:rPr lang="en-US" sz="3600" dirty="0">
                <a:hlinkClick r:id="rId3"/>
              </a:rPr>
              <a:t>https://github.com/EtiReznikov/SwitchingShifts</a:t>
            </a:r>
            <a:endParaRPr lang="en-IL" sz="36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87A8722-692A-4922-B6EF-5F5934429ED8}"/>
              </a:ext>
            </a:extLst>
          </p:cNvPr>
          <p:cNvSpPr txBox="1">
            <a:spLocks/>
          </p:cNvSpPr>
          <p:nvPr/>
        </p:nvSpPr>
        <p:spPr>
          <a:xfrm>
            <a:off x="1470442" y="372852"/>
            <a:ext cx="10058400" cy="139427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US" sz="7200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426691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3094F-94FA-477C-829F-210D8BE04B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824" y="88392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1">
              <a:lnSpc>
                <a:spcPct val="90000"/>
              </a:lnSpc>
            </a:pPr>
            <a:r>
              <a:rPr lang="he-IL" sz="7200" dirty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מצב קיים</a:t>
            </a:r>
            <a:endParaRPr lang="en-US" sz="7200" dirty="0">
              <a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C69131-5A36-44DF-B431-56446F3134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2040" y="1829816"/>
            <a:ext cx="10442448" cy="4151826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502920" indent="-342900" algn="r" rtl="1">
              <a:buSzPct val="198000"/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sz="2800" dirty="0"/>
              <a:t>Switching shifts </a:t>
            </a:r>
            <a:r>
              <a:rPr lang="he-IL" sz="2800" dirty="0"/>
              <a:t>מאפשרת לכל המשתמשים לעדכן פרטים אישיים ולשנות את הסיסמה.</a:t>
            </a:r>
            <a:endParaRPr lang="en-US" sz="2800" dirty="0"/>
          </a:p>
          <a:p>
            <a:pPr marL="342900" indent="-182880" algn="r" rtl="1">
              <a:buFont typeface="Wingdings" pitchFamily="2" charset="2"/>
              <a:buChar char="§"/>
            </a:pPr>
            <a:r>
              <a:rPr lang="he-IL" sz="2800" dirty="0"/>
              <a:t>עובד יכול:</a:t>
            </a:r>
            <a:endParaRPr lang="en-US" sz="2800" dirty="0"/>
          </a:p>
          <a:p>
            <a:pPr marL="800100" lvl="1" indent="-182880" algn="r" rtl="1">
              <a:buFont typeface="Wingdings" pitchFamily="2" charset="2"/>
              <a:buChar char="§"/>
            </a:pPr>
            <a:r>
              <a:rPr lang="he-IL" sz="2800" dirty="0">
                <a:solidFill>
                  <a:schemeClr val="tx1"/>
                </a:solidFill>
              </a:rPr>
              <a:t>לצפות המשמרות הקיימות שלו.</a:t>
            </a:r>
            <a:endParaRPr lang="en-US" sz="2800" dirty="0">
              <a:solidFill>
                <a:schemeClr val="tx1"/>
              </a:solidFill>
            </a:endParaRPr>
          </a:p>
          <a:p>
            <a:pPr marL="800100" lvl="1" indent="-182880" algn="r" rtl="1">
              <a:buFont typeface="Wingdings" pitchFamily="2" charset="2"/>
              <a:buChar char="§"/>
            </a:pPr>
            <a:r>
              <a:rPr lang="he-IL" sz="2800" dirty="0">
                <a:solidFill>
                  <a:schemeClr val="tx1"/>
                </a:solidFill>
              </a:rPr>
              <a:t>לבקש החלפה למשמרת.</a:t>
            </a:r>
            <a:endParaRPr lang="en-US" sz="2800" dirty="0">
              <a:solidFill>
                <a:schemeClr val="tx1"/>
              </a:solidFill>
            </a:endParaRPr>
          </a:p>
          <a:p>
            <a:pPr marL="800100" lvl="1" indent="-182880" algn="r" rtl="1">
              <a:buFont typeface="Wingdings" pitchFamily="2" charset="2"/>
              <a:buChar char="§"/>
            </a:pPr>
            <a:r>
              <a:rPr lang="he-IL" sz="2800" dirty="0">
                <a:solidFill>
                  <a:schemeClr val="tx1"/>
                </a:solidFill>
              </a:rPr>
              <a:t>להתקשר למנהל.</a:t>
            </a:r>
            <a:endParaRPr lang="en-US" sz="2800" dirty="0">
              <a:solidFill>
                <a:schemeClr val="tx1"/>
              </a:solidFill>
            </a:endParaRPr>
          </a:p>
          <a:p>
            <a:pPr marL="342900" indent="-182880" algn="r" rtl="1">
              <a:buFont typeface="Wingdings" pitchFamily="2" charset="2"/>
              <a:buChar char="§"/>
            </a:pPr>
            <a:r>
              <a:rPr lang="he-IL" sz="2800" dirty="0"/>
              <a:t>מנהל יכול: </a:t>
            </a:r>
            <a:endParaRPr lang="en-US" sz="2800" dirty="0"/>
          </a:p>
          <a:p>
            <a:pPr marL="800100" lvl="1" indent="-182880" algn="r" rtl="1">
              <a:buFont typeface="Wingdings" pitchFamily="2" charset="2"/>
              <a:buChar char="§"/>
            </a:pPr>
            <a:r>
              <a:rPr lang="he-IL" sz="2800" dirty="0">
                <a:solidFill>
                  <a:schemeClr val="tx1"/>
                </a:solidFill>
              </a:rPr>
              <a:t>למחוק ולהוסיף עובדים.</a:t>
            </a:r>
            <a:endParaRPr lang="en-US" sz="2800" dirty="0">
              <a:solidFill>
                <a:schemeClr val="tx1"/>
              </a:solidFill>
            </a:endParaRPr>
          </a:p>
          <a:p>
            <a:pPr marL="800100" lvl="1" indent="-182880" algn="r" rtl="1">
              <a:buFont typeface="Wingdings" pitchFamily="2" charset="2"/>
              <a:buChar char="§"/>
            </a:pPr>
            <a:r>
              <a:rPr lang="he-IL" sz="2800" dirty="0">
                <a:solidFill>
                  <a:schemeClr val="tx1"/>
                </a:solidFill>
              </a:rPr>
              <a:t>למחוק ולהוסיף משמרות לעובדים.</a:t>
            </a:r>
            <a:endParaRPr lang="en-US" sz="2800" dirty="0">
              <a:solidFill>
                <a:schemeClr val="tx1"/>
              </a:solidFill>
            </a:endParaRPr>
          </a:p>
          <a:p>
            <a:pPr marL="800100" lvl="1" indent="-182880" algn="r" rtl="1">
              <a:buFont typeface="Wingdings" pitchFamily="2" charset="2"/>
              <a:buChar char="§"/>
            </a:pPr>
            <a:r>
              <a:rPr lang="he-IL" sz="2800" dirty="0">
                <a:solidFill>
                  <a:schemeClr val="tx1"/>
                </a:solidFill>
              </a:rPr>
              <a:t>לצפות בכלל המשמרות של העובדים.</a:t>
            </a:r>
            <a:endParaRPr lang="en-US" sz="2800" dirty="0">
              <a:solidFill>
                <a:schemeClr val="tx1"/>
              </a:solidFill>
            </a:endParaRPr>
          </a:p>
          <a:p>
            <a:pPr marL="800100" lvl="1" indent="-182880" algn="l">
              <a:buFont typeface="Wingdings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392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42FF7-2007-4157-9860-3D9A26DD4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484632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1">
              <a:lnSpc>
                <a:spcPct val="90000"/>
              </a:lnSpc>
            </a:pPr>
            <a:r>
              <a:rPr lang="he-IL" sz="7200" dirty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מטרות האפליקציה</a:t>
            </a:r>
            <a:endParaRPr lang="en-US" sz="7200" dirty="0">
              <a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930A8A-D922-4AB0-82B7-F109450381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2320412"/>
            <a:ext cx="10058400" cy="385178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182880" algn="r" rtl="1">
              <a:buFont typeface="Wingdings" pitchFamily="2" charset="2"/>
              <a:buChar char="§"/>
            </a:pPr>
            <a:r>
              <a:rPr lang="he-IL" sz="2800" dirty="0"/>
              <a:t>ליעל את אופן החלפת המשמרות בעסק.</a:t>
            </a:r>
          </a:p>
          <a:p>
            <a:pPr marL="342900" indent="-182880" algn="r" rtl="1">
              <a:buFont typeface="Wingdings" pitchFamily="2" charset="2"/>
              <a:buChar char="§"/>
            </a:pPr>
            <a:r>
              <a:rPr lang="he-IL" sz="2800" dirty="0"/>
              <a:t>צפייה נוחה במשמרות עבור העובדים.</a:t>
            </a:r>
          </a:p>
          <a:p>
            <a:pPr marL="342900" indent="-182880" algn="r" rtl="1">
              <a:buFont typeface="Wingdings" pitchFamily="2" charset="2"/>
              <a:buChar char="§"/>
            </a:pPr>
            <a:r>
              <a:rPr lang="he-IL" sz="2800" dirty="0"/>
              <a:t>הזנת משמרות נוחה עבור המנהל.</a:t>
            </a:r>
            <a:endParaRPr lang="en-US" sz="2800" dirty="0"/>
          </a:p>
          <a:p>
            <a:pPr marL="342900" indent="-182880" algn="r" rtl="1">
              <a:buFont typeface="Wingdings" pitchFamily="2" charset="2"/>
              <a:buChar char="§"/>
            </a:pPr>
            <a:r>
              <a:rPr lang="he-IL" sz="2800" dirty="0"/>
              <a:t>אפשרות נוחה ליצירת קשר עם המנהל.</a:t>
            </a:r>
            <a:endParaRPr lang="en-US" sz="2800" dirty="0"/>
          </a:p>
          <a:p>
            <a:pPr marL="160020" algn="r" rtl="1"/>
            <a:endParaRPr lang="en-US" sz="2800" dirty="0"/>
          </a:p>
          <a:p>
            <a:pPr marL="160020" algn="r"/>
            <a:endParaRPr lang="en-US" dirty="0"/>
          </a:p>
          <a:p>
            <a:pPr marL="342900" indent="-182880">
              <a:buFont typeface="Wingdings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416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A8722-692A-4922-B6EF-5F5934429E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46429"/>
            <a:ext cx="10058400" cy="13942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he-IL" sz="7200" dirty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דרישות מרכזיות</a:t>
            </a:r>
            <a:endParaRPr lang="en-US" sz="7200" dirty="0"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860EF9-7BDD-4DD8-A907-8B20A1A429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4187" y="1646651"/>
            <a:ext cx="10222992" cy="4205288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indent="-182880" algn="r" rtl="1">
              <a:buFont typeface="Wingdings" pitchFamily="2" charset="2"/>
              <a:buChar char="§"/>
            </a:pPr>
            <a:r>
              <a:rPr lang="he-IL" sz="3000" dirty="0"/>
              <a:t>עובד יכול לבחור משמרת שירצה להחליף רק מהמשמרות שהוא רשום אליהן.</a:t>
            </a:r>
            <a:endParaRPr lang="en-US" sz="3000" dirty="0"/>
          </a:p>
          <a:p>
            <a:pPr marL="342900" indent="-182880" algn="r" rtl="1">
              <a:buFont typeface="Wingdings" pitchFamily="2" charset="2"/>
              <a:buChar char="§"/>
            </a:pPr>
            <a:r>
              <a:rPr lang="he-IL" sz="3000" dirty="0"/>
              <a:t>עובד יכול לבחור משמרת שאליה ירצה לעבור, רק ממשמרות מאותו תפקיד.</a:t>
            </a:r>
            <a:endParaRPr lang="en-US" sz="3000" dirty="0"/>
          </a:p>
          <a:p>
            <a:pPr marL="342900" indent="-182880" algn="r" rtl="1">
              <a:buFont typeface="Wingdings" pitchFamily="2" charset="2"/>
              <a:buChar char="§"/>
            </a:pPr>
            <a:r>
              <a:rPr lang="he-IL" sz="3000" dirty="0"/>
              <a:t>המערכת תדע לבצע החלפות בהתאם לבקשות, </a:t>
            </a:r>
          </a:p>
          <a:p>
            <a:pPr marL="160020" algn="r" rtl="1"/>
            <a:r>
              <a:rPr lang="he-IL" sz="3000" dirty="0"/>
              <a:t>   באמצעות </a:t>
            </a:r>
            <a:r>
              <a:rPr lang="en-US" sz="3000" dirty="0"/>
              <a:t>Top trading cycles algorithm</a:t>
            </a:r>
            <a:r>
              <a:rPr lang="he-IL" sz="3000" dirty="0"/>
              <a:t>.</a:t>
            </a:r>
            <a:endParaRPr lang="en-US" sz="3000" dirty="0"/>
          </a:p>
          <a:p>
            <a:pPr marL="342900" indent="-182880" algn="r" rtl="1">
              <a:buFont typeface="Wingdings" pitchFamily="2" charset="2"/>
              <a:buChar char="§"/>
            </a:pPr>
            <a:r>
              <a:rPr lang="he-IL" sz="3000" dirty="0"/>
              <a:t>המנהל יכול להזין משמרות עתידיות.</a:t>
            </a:r>
            <a:endParaRPr lang="en-US" sz="3000" dirty="0"/>
          </a:p>
          <a:p>
            <a:pPr marL="342900" indent="-182880" algn="r" rtl="1">
              <a:buFont typeface="Wingdings" pitchFamily="2" charset="2"/>
              <a:buChar char="§"/>
            </a:pPr>
            <a:r>
              <a:rPr lang="he-IL" sz="3000" dirty="0"/>
              <a:t>המנהל יכול להוסיף עובד חדש, ולהגדיר את תפקידו.</a:t>
            </a:r>
            <a:endParaRPr lang="en-US" sz="3000" dirty="0"/>
          </a:p>
          <a:p>
            <a:pPr marL="160020"/>
            <a:endParaRPr lang="en-US" dirty="0"/>
          </a:p>
          <a:p>
            <a:pPr marL="342900" indent="-182880">
              <a:buFont typeface="Wingdings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373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62ABE2-9218-467C-B555-5C4FDCE625CF}"/>
              </a:ext>
            </a:extLst>
          </p:cNvPr>
          <p:cNvSpPr txBox="1"/>
          <p:nvPr/>
        </p:nvSpPr>
        <p:spPr>
          <a:xfrm>
            <a:off x="1341120" y="1863968"/>
            <a:ext cx="1066038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2800" dirty="0"/>
              <a:t>נניח שכמה עובדים משובצים למשמרות, וחלק מהם היו מעדיפים להתחלף עם אחרים, מטרת האלגוריתם היא למצוא חילוף בין העובדים.</a:t>
            </a:r>
          </a:p>
          <a:p>
            <a:pPr algn="r" rtl="1"/>
            <a:r>
              <a:rPr lang="he-IL" sz="2800" dirty="0"/>
              <a:t>הקלט לאלגוריתם הוא שיבוץ של </a:t>
            </a:r>
            <a:r>
              <a:rPr lang="he-IL" sz="2800" b="1" dirty="0"/>
              <a:t>אנשים למשמרות.</a:t>
            </a:r>
          </a:p>
          <a:p>
            <a:pPr algn="r" rtl="1"/>
            <a:r>
              <a:rPr lang="he-IL" sz="2800" dirty="0"/>
              <a:t>האלגוריתם מחזיק גרף מכוון שבו:</a:t>
            </a:r>
            <a:endParaRPr lang="en-IL" sz="2800" dirty="0"/>
          </a:p>
          <a:p>
            <a:pPr marL="457200" lvl="0" indent="-457200" algn="r" rtl="1">
              <a:buClr>
                <a:srgbClr val="0070C0"/>
              </a:buClr>
              <a:buSzPct val="131000"/>
              <a:buFont typeface="Wingdings" panose="05000000000000000000" pitchFamily="2" charset="2"/>
              <a:buChar char="§"/>
            </a:pPr>
            <a:r>
              <a:rPr lang="he-IL" sz="2800" dirty="0"/>
              <a:t>הצמתים</a:t>
            </a:r>
            <a:r>
              <a:rPr lang="he-IL" sz="2800" i="1" dirty="0"/>
              <a:t> </a:t>
            </a:r>
            <a:r>
              <a:rPr lang="he-IL" sz="2800" dirty="0"/>
              <a:t>הם העובדים והמשמרות.</a:t>
            </a:r>
            <a:endParaRPr lang="en-IL" sz="2800" dirty="0"/>
          </a:p>
          <a:p>
            <a:pPr marL="514350" lvl="0" indent="-514350" algn="r" rtl="1">
              <a:buClr>
                <a:srgbClr val="0070C0"/>
              </a:buClr>
              <a:buSzPct val="131000"/>
              <a:buFont typeface="Wingdings" panose="05000000000000000000" pitchFamily="2" charset="2"/>
              <a:buChar char="§"/>
            </a:pPr>
            <a:r>
              <a:rPr lang="he-IL" sz="2800" dirty="0"/>
              <a:t>יש קשת מכל עובד אל המשמרת שהוא רוצה, ומכל משמרת אל העובד שהוא משובץ אליה.</a:t>
            </a:r>
            <a:endParaRPr lang="en-IL" sz="2800" dirty="0"/>
          </a:p>
          <a:p>
            <a:pPr algn="r" rtl="1"/>
            <a:endParaRPr lang="he-IL" dirty="0"/>
          </a:p>
          <a:p>
            <a:pPr algn="r" rtl="1"/>
            <a:endParaRPr lang="en-I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87A8722-692A-4922-B6EF-5F5934429ED8}"/>
              </a:ext>
            </a:extLst>
          </p:cNvPr>
          <p:cNvSpPr txBox="1">
            <a:spLocks/>
          </p:cNvSpPr>
          <p:nvPr/>
        </p:nvSpPr>
        <p:spPr>
          <a:xfrm>
            <a:off x="1171448" y="469696"/>
            <a:ext cx="10058400" cy="139427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US" sz="720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Top trading cycles algorithm</a:t>
            </a:r>
            <a:endParaRPr lang="en-US" sz="7200" dirty="0"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</a:endParaRPr>
          </a:p>
        </p:txBody>
      </p:sp>
    </p:spTree>
    <p:extLst>
      <p:ext uri="{BB962C8B-B14F-4D97-AF65-F5344CB8AC3E}">
        <p14:creationId xmlns:p14="http://schemas.microsoft.com/office/powerpoint/2010/main" val="1233963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תמונה שמכילה ציור&#10;&#10;התיאור נוצר באופן אוטומטי">
            <a:extLst>
              <a:ext uri="{FF2B5EF4-FFF2-40B4-BE49-F238E27FC236}">
                <a16:creationId xmlns:a16="http://schemas.microsoft.com/office/drawing/2014/main" id="{DB622729-B2A9-451D-9EF2-5EDA0452951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675" y="104073"/>
            <a:ext cx="1235381" cy="2061611"/>
          </a:xfrm>
          <a:prstGeom prst="rect">
            <a:avLst/>
          </a:prstGeom>
        </p:spPr>
      </p:pic>
      <p:pic>
        <p:nvPicPr>
          <p:cNvPr id="7" name="תמונה 6" descr="תמונה שמכילה חליפה&#10;&#10;התיאור נוצר באופן אוטומטי">
            <a:extLst>
              <a:ext uri="{FF2B5EF4-FFF2-40B4-BE49-F238E27FC236}">
                <a16:creationId xmlns:a16="http://schemas.microsoft.com/office/drawing/2014/main" id="{450AEB6E-7068-4BBD-B0CA-F5ED07C6A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708" y="2209599"/>
            <a:ext cx="1903027" cy="2061612"/>
          </a:xfrm>
          <a:prstGeom prst="rect">
            <a:avLst/>
          </a:prstGeom>
        </p:spPr>
      </p:pic>
      <p:pic>
        <p:nvPicPr>
          <p:cNvPr id="9" name="תמונה 8" descr="תמונה שמכילה ציור&#10;&#10;התיאור נוצר באופן אוטומטי">
            <a:extLst>
              <a:ext uri="{FF2B5EF4-FFF2-40B4-BE49-F238E27FC236}">
                <a16:creationId xmlns:a16="http://schemas.microsoft.com/office/drawing/2014/main" id="{DA1A8BF9-CFDD-481F-996D-CE84491BEF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675" y="4390324"/>
            <a:ext cx="2251201" cy="2438801"/>
          </a:xfrm>
          <a:prstGeom prst="rect">
            <a:avLst/>
          </a:prstGeom>
        </p:spPr>
      </p:pic>
      <p:pic>
        <p:nvPicPr>
          <p:cNvPr id="11" name="תמונה 10" descr="תמונה שמכילה טקסט, ספר, ציור&#10;&#10;התיאור נוצר באופן אוטומטי">
            <a:extLst>
              <a:ext uri="{FF2B5EF4-FFF2-40B4-BE49-F238E27FC236}">
                <a16:creationId xmlns:a16="http://schemas.microsoft.com/office/drawing/2014/main" id="{AC4DC556-E9D8-4E88-8D36-3284047A1B8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285" y="42007"/>
            <a:ext cx="1818813" cy="2123677"/>
          </a:xfrm>
          <a:prstGeom prst="rect">
            <a:avLst/>
          </a:prstGeom>
        </p:spPr>
      </p:pic>
      <p:pic>
        <p:nvPicPr>
          <p:cNvPr id="13" name="תמונה 12" descr="תמונה שמכילה ציור&#10;&#10;התיאור נוצר באופן אוטומטי">
            <a:extLst>
              <a:ext uri="{FF2B5EF4-FFF2-40B4-BE49-F238E27FC236}">
                <a16:creationId xmlns:a16="http://schemas.microsoft.com/office/drawing/2014/main" id="{D180607B-B7C5-478B-AE54-DB4AD1C2C0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653" y="2295927"/>
            <a:ext cx="2143125" cy="2143125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86858210-0755-42CC-BB57-FE2890CC1C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243" y="4514250"/>
            <a:ext cx="1501765" cy="2314875"/>
          </a:xfrm>
          <a:prstGeom prst="rect">
            <a:avLst/>
          </a:prstGeom>
        </p:spPr>
      </p:pic>
      <p:cxnSp>
        <p:nvCxnSpPr>
          <p:cNvPr id="17" name="מחבר חץ ישר 16">
            <a:extLst>
              <a:ext uri="{FF2B5EF4-FFF2-40B4-BE49-F238E27FC236}">
                <a16:creationId xmlns:a16="http://schemas.microsoft.com/office/drawing/2014/main" id="{A5A977AC-EF41-44B5-82B7-80A0398BDFE4}"/>
              </a:ext>
            </a:extLst>
          </p:cNvPr>
          <p:cNvCxnSpPr>
            <a:cxnSpLocks/>
          </p:cNvCxnSpPr>
          <p:nvPr/>
        </p:nvCxnSpPr>
        <p:spPr>
          <a:xfrm flipH="1">
            <a:off x="3049508" y="1134878"/>
            <a:ext cx="437949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מחבר חץ ישר 18">
            <a:extLst>
              <a:ext uri="{FF2B5EF4-FFF2-40B4-BE49-F238E27FC236}">
                <a16:creationId xmlns:a16="http://schemas.microsoft.com/office/drawing/2014/main" id="{8FCE28AB-586A-44E4-8864-E2707D377E7F}"/>
              </a:ext>
            </a:extLst>
          </p:cNvPr>
          <p:cNvCxnSpPr>
            <a:cxnSpLocks/>
          </p:cNvCxnSpPr>
          <p:nvPr/>
        </p:nvCxnSpPr>
        <p:spPr>
          <a:xfrm flipH="1" flipV="1">
            <a:off x="3379940" y="3240405"/>
            <a:ext cx="4247938" cy="25677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מחבר חץ ישר 21">
            <a:extLst>
              <a:ext uri="{FF2B5EF4-FFF2-40B4-BE49-F238E27FC236}">
                <a16:creationId xmlns:a16="http://schemas.microsoft.com/office/drawing/2014/main" id="{996CE1CD-5274-4BF3-A0B6-D166399083A7}"/>
              </a:ext>
            </a:extLst>
          </p:cNvPr>
          <p:cNvCxnSpPr>
            <a:cxnSpLocks/>
          </p:cNvCxnSpPr>
          <p:nvPr/>
        </p:nvCxnSpPr>
        <p:spPr>
          <a:xfrm flipH="1">
            <a:off x="3803696" y="3826042"/>
            <a:ext cx="3752137" cy="19281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מחבר חץ ישר 24">
            <a:extLst>
              <a:ext uri="{FF2B5EF4-FFF2-40B4-BE49-F238E27FC236}">
                <a16:creationId xmlns:a16="http://schemas.microsoft.com/office/drawing/2014/main" id="{66BF47F7-A6A0-49EF-B65C-ABB362300B10}"/>
              </a:ext>
            </a:extLst>
          </p:cNvPr>
          <p:cNvCxnSpPr>
            <a:cxnSpLocks/>
          </p:cNvCxnSpPr>
          <p:nvPr/>
        </p:nvCxnSpPr>
        <p:spPr>
          <a:xfrm flipV="1">
            <a:off x="3379940" y="1222961"/>
            <a:ext cx="4175893" cy="1959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מחבר חץ ישר 28">
            <a:extLst>
              <a:ext uri="{FF2B5EF4-FFF2-40B4-BE49-F238E27FC236}">
                <a16:creationId xmlns:a16="http://schemas.microsoft.com/office/drawing/2014/main" id="{AAE2428C-2CF0-48FF-BA32-7B6C30ABB11B}"/>
              </a:ext>
            </a:extLst>
          </p:cNvPr>
          <p:cNvCxnSpPr>
            <a:cxnSpLocks/>
          </p:cNvCxnSpPr>
          <p:nvPr/>
        </p:nvCxnSpPr>
        <p:spPr>
          <a:xfrm>
            <a:off x="3007895" y="1222959"/>
            <a:ext cx="4554991" cy="25102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מחבר חץ ישר 33">
            <a:extLst>
              <a:ext uri="{FF2B5EF4-FFF2-40B4-BE49-F238E27FC236}">
                <a16:creationId xmlns:a16="http://schemas.microsoft.com/office/drawing/2014/main" id="{B2F331E1-2E32-46FB-9EAC-DAE8625467A4}"/>
              </a:ext>
            </a:extLst>
          </p:cNvPr>
          <p:cNvCxnSpPr>
            <a:cxnSpLocks/>
          </p:cNvCxnSpPr>
          <p:nvPr/>
        </p:nvCxnSpPr>
        <p:spPr>
          <a:xfrm flipV="1">
            <a:off x="3877480" y="5832257"/>
            <a:ext cx="368540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מחבר חץ ישר 40">
            <a:extLst>
              <a:ext uri="{FF2B5EF4-FFF2-40B4-BE49-F238E27FC236}">
                <a16:creationId xmlns:a16="http://schemas.microsoft.com/office/drawing/2014/main" id="{D3A4DF07-61CF-4BA6-9749-A69EB8819D1C}"/>
              </a:ext>
            </a:extLst>
          </p:cNvPr>
          <p:cNvCxnSpPr>
            <a:cxnSpLocks/>
          </p:cNvCxnSpPr>
          <p:nvPr/>
        </p:nvCxnSpPr>
        <p:spPr>
          <a:xfrm flipH="1" flipV="1">
            <a:off x="2942903" y="1482214"/>
            <a:ext cx="4444488" cy="25002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מחבר חץ ישר 43">
            <a:extLst>
              <a:ext uri="{FF2B5EF4-FFF2-40B4-BE49-F238E27FC236}">
                <a16:creationId xmlns:a16="http://schemas.microsoft.com/office/drawing/2014/main" id="{F0EA5A37-EEF4-4F99-881E-420FF28A321E}"/>
              </a:ext>
            </a:extLst>
          </p:cNvPr>
          <p:cNvCxnSpPr>
            <a:cxnSpLocks/>
          </p:cNvCxnSpPr>
          <p:nvPr/>
        </p:nvCxnSpPr>
        <p:spPr>
          <a:xfrm flipH="1">
            <a:off x="3448187" y="1482213"/>
            <a:ext cx="4114700" cy="24501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מחבר חץ ישר 47">
            <a:extLst>
              <a:ext uri="{FF2B5EF4-FFF2-40B4-BE49-F238E27FC236}">
                <a16:creationId xmlns:a16="http://schemas.microsoft.com/office/drawing/2014/main" id="{61ADFCB8-4AD6-4983-9FE2-00B8AAC80F11}"/>
              </a:ext>
            </a:extLst>
          </p:cNvPr>
          <p:cNvCxnSpPr>
            <a:cxnSpLocks/>
          </p:cNvCxnSpPr>
          <p:nvPr/>
        </p:nvCxnSpPr>
        <p:spPr>
          <a:xfrm flipH="1">
            <a:off x="3735367" y="6197243"/>
            <a:ext cx="375373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18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87A8722-692A-4922-B6EF-5F5934429ED8}"/>
              </a:ext>
            </a:extLst>
          </p:cNvPr>
          <p:cNvSpPr txBox="1">
            <a:spLocks/>
          </p:cNvSpPr>
          <p:nvPr/>
        </p:nvSpPr>
        <p:spPr>
          <a:xfrm>
            <a:off x="808358" y="96527"/>
            <a:ext cx="10058400" cy="139427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lnSpc>
                <a:spcPct val="90000"/>
              </a:lnSpc>
            </a:pPr>
            <a:r>
              <a:rPr lang="he-IL" sz="7200" dirty="0">
                <a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מנהל</a:t>
            </a:r>
            <a:endParaRPr lang="en-US" sz="7200" dirty="0">
              <a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</a:endParaRPr>
          </a:p>
        </p:txBody>
      </p:sp>
      <p:pic>
        <p:nvPicPr>
          <p:cNvPr id="2" name="הוספת עובד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694530" y="1611348"/>
            <a:ext cx="2425883" cy="48811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25191" y="1242016"/>
            <a:ext cx="266855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/>
              <a:t>הוספת משמרת לעובד</a:t>
            </a:r>
          </a:p>
        </p:txBody>
      </p:sp>
      <p:pic>
        <p:nvPicPr>
          <p:cNvPr id="6" name="הוספת משמרת לעידו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562423" y="1696940"/>
            <a:ext cx="2431323" cy="48920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34039" y="1242016"/>
            <a:ext cx="266855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/>
              <a:t>הוספת עובד חדש למערכת</a:t>
            </a:r>
          </a:p>
        </p:txBody>
      </p:sp>
      <p:pic>
        <p:nvPicPr>
          <p:cNvPr id="3" name="משמרות מנהל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985006" y="1696940"/>
            <a:ext cx="2399895" cy="48811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16346" y="1284812"/>
            <a:ext cx="266855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/>
              <a:t>הצגת משמרות</a:t>
            </a:r>
          </a:p>
        </p:txBody>
      </p:sp>
    </p:spTree>
    <p:extLst>
      <p:ext uri="{BB962C8B-B14F-4D97-AF65-F5344CB8AC3E}">
        <p14:creationId xmlns:p14="http://schemas.microsoft.com/office/powerpoint/2010/main" val="41443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7A8722-692A-4922-B6EF-5F5934429ED8}"/>
              </a:ext>
            </a:extLst>
          </p:cNvPr>
          <p:cNvSpPr txBox="1">
            <a:spLocks/>
          </p:cNvSpPr>
          <p:nvPr/>
        </p:nvSpPr>
        <p:spPr>
          <a:xfrm>
            <a:off x="1179833" y="217076"/>
            <a:ext cx="10058400" cy="139427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lnSpc>
                <a:spcPct val="90000"/>
              </a:lnSpc>
            </a:pPr>
            <a:r>
              <a:rPr lang="he-IL" sz="7200" dirty="0">
                <a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עובד</a:t>
            </a:r>
            <a:endParaRPr lang="en-US" sz="7200" dirty="0">
              <a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</a:endParaRPr>
          </a:p>
        </p:txBody>
      </p:sp>
      <p:pic>
        <p:nvPicPr>
          <p:cNvPr id="5" name="שינוי סיסמה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37435" y="1514515"/>
            <a:ext cx="2323863" cy="46758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48042" y="1202783"/>
            <a:ext cx="271209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/>
              <a:t>כניסה ראשונה- שינוי סיסמה</a:t>
            </a:r>
          </a:p>
        </p:txBody>
      </p:sp>
      <p:pic>
        <p:nvPicPr>
          <p:cNvPr id="7" name="הצגת משמרות לפני חילוף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789322" y="1514515"/>
            <a:ext cx="2312590" cy="47131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89568" y="1202783"/>
            <a:ext cx="271209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/>
              <a:t>הצגת המשמרות של העובד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10291" y="1145183"/>
            <a:ext cx="27824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/>
              <a:t>בקשת חילוף + הצגת משמרת</a:t>
            </a:r>
          </a:p>
        </p:txBody>
      </p:sp>
      <p:pic>
        <p:nvPicPr>
          <p:cNvPr id="2" name="20200121_21385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128031" y="1572115"/>
            <a:ext cx="2346922" cy="479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965</TotalTime>
  <Words>458</Words>
  <Application>Microsoft Office PowerPoint</Application>
  <PresentationFormat>מסך רחב</PresentationFormat>
  <Paragraphs>90</Paragraphs>
  <Slides>23</Slides>
  <Notes>13</Notes>
  <HiddenSlides>0</HiddenSlides>
  <MMClips>7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23</vt:i4>
      </vt:variant>
    </vt:vector>
  </HeadingPairs>
  <TitlesOfParts>
    <vt:vector size="28" baseType="lpstr">
      <vt:lpstr>Arial</vt:lpstr>
      <vt:lpstr>Calibri</vt:lpstr>
      <vt:lpstr>Corbel</vt:lpstr>
      <vt:lpstr>Wingdings</vt:lpstr>
      <vt:lpstr>Parallax</vt:lpstr>
      <vt:lpstr>מצגת של PowerPoint‏</vt:lpstr>
      <vt:lpstr>תיאור המערכת המתוכננת</vt:lpstr>
      <vt:lpstr>מצב קיים</vt:lpstr>
      <vt:lpstr>מטרות האפליקציה</vt:lpstr>
      <vt:lpstr>דרישות מרכזיות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פערים בין תכנון לביצוע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Ester Reznikov</cp:lastModifiedBy>
  <cp:revision>39</cp:revision>
  <dcterms:created xsi:type="dcterms:W3CDTF">2020-01-08T11:19:00Z</dcterms:created>
  <dcterms:modified xsi:type="dcterms:W3CDTF">2020-01-22T17:34:33Z</dcterms:modified>
</cp:coreProperties>
</file>